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7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410FE-E874-40B2-830A-1B86B874CC80}" v="495" dt="2021-02-02T14:02:36.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92" d="100"/>
          <a:sy n="92" d="100"/>
        </p:scale>
        <p:origin x="90" y="3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userId="42dc56ae-4741-4c83-b639-848dae955827" providerId="ADAL" clId="{81C410FE-E874-40B2-830A-1B86B874CC80}"/>
    <pc:docChg chg="undo redo custSel mod addSld delSld modSld sldOrd">
      <pc:chgData name="Gregory" userId="42dc56ae-4741-4c83-b639-848dae955827" providerId="ADAL" clId="{81C410FE-E874-40B2-830A-1B86B874CC80}" dt="2021-01-27T15:03:53.726" v="1663"/>
      <pc:docMkLst>
        <pc:docMk/>
      </pc:docMkLst>
      <pc:sldChg chg="addSp delSp modSp mod">
        <pc:chgData name="Gregory" userId="42dc56ae-4741-4c83-b639-848dae955827" providerId="ADAL" clId="{81C410FE-E874-40B2-830A-1B86B874CC80}" dt="2021-01-27T15:03:53.726" v="1663"/>
        <pc:sldMkLst>
          <pc:docMk/>
          <pc:sldMk cId="109857222" sldId="256"/>
        </pc:sldMkLst>
        <pc:spChg chg="mod">
          <ac:chgData name="Gregory" userId="42dc56ae-4741-4c83-b639-848dae955827" providerId="ADAL" clId="{81C410FE-E874-40B2-830A-1B86B874CC80}" dt="2021-01-26T17:45:03.719" v="1571" actId="1076"/>
          <ac:spMkLst>
            <pc:docMk/>
            <pc:sldMk cId="109857222" sldId="256"/>
            <ac:spMk id="3" creationId="{00000000-0000-0000-0000-000000000000}"/>
          </ac:spMkLst>
        </pc:spChg>
        <pc:picChg chg="del">
          <ac:chgData name="Gregory" userId="42dc56ae-4741-4c83-b639-848dae955827" providerId="ADAL" clId="{81C410FE-E874-40B2-830A-1B86B874CC80}" dt="2021-01-26T15:02:37.338" v="205" actId="478"/>
          <ac:picMkLst>
            <pc:docMk/>
            <pc:sldMk cId="109857222" sldId="256"/>
            <ac:picMk id="4" creationId="{6472BF01-7985-4C11-B95E-C7C17628AC9E}"/>
          </ac:picMkLst>
        </pc:picChg>
        <pc:picChg chg="add mod">
          <ac:chgData name="Gregory" userId="42dc56ae-4741-4c83-b639-848dae955827" providerId="ADAL" clId="{81C410FE-E874-40B2-830A-1B86B874CC80}" dt="2021-01-26T15:02:37.605" v="206"/>
          <ac:picMkLst>
            <pc:docMk/>
            <pc:sldMk cId="109857222" sldId="256"/>
            <ac:picMk id="5" creationId="{3B9B4901-F613-4600-B760-953741D9D806}"/>
          </ac:picMkLst>
        </pc:picChg>
        <pc:picChg chg="add mod">
          <ac:chgData name="Gregory" userId="42dc56ae-4741-4c83-b639-848dae955827" providerId="ADAL" clId="{81C410FE-E874-40B2-830A-1B86B874CC80}" dt="2021-01-26T19:47:16.984" v="1578"/>
          <ac:picMkLst>
            <pc:docMk/>
            <pc:sldMk cId="109857222" sldId="256"/>
            <ac:picMk id="4098" creationId="{FAEA9CC9-AB02-4FF5-9017-D5CD05174348}"/>
          </ac:picMkLst>
        </pc:picChg>
        <pc:cxnChg chg="add mod">
          <ac:chgData name="Gregory" userId="42dc56ae-4741-4c83-b639-848dae955827" providerId="ADAL" clId="{81C410FE-E874-40B2-830A-1B86B874CC80}" dt="2021-01-27T15:03:53.726" v="1663"/>
          <ac:cxnSpMkLst>
            <pc:docMk/>
            <pc:sldMk cId="109857222" sldId="256"/>
            <ac:cxnSpMk id="7" creationId="{3C13C549-0087-404C-98F6-DE262320FA0F}"/>
          </ac:cxnSpMkLst>
        </pc:cxnChg>
      </pc:sldChg>
      <pc:sldChg chg="addSp delSp modSp mod">
        <pc:chgData name="Gregory" userId="42dc56ae-4741-4c83-b639-848dae955827" providerId="ADAL" clId="{81C410FE-E874-40B2-830A-1B86B874CC80}" dt="2021-01-27T15:03:02.341" v="1615"/>
        <pc:sldMkLst>
          <pc:docMk/>
          <pc:sldMk cId="3333504475" sldId="257"/>
        </pc:sldMkLst>
        <pc:spChg chg="mod">
          <ac:chgData name="Gregory" userId="42dc56ae-4741-4c83-b639-848dae955827" providerId="ADAL" clId="{81C410FE-E874-40B2-830A-1B86B874CC80}" dt="2021-01-26T15:07:25.074" v="369" actId="20577"/>
          <ac:spMkLst>
            <pc:docMk/>
            <pc:sldMk cId="3333504475" sldId="257"/>
            <ac:spMk id="2" creationId="{00000000-0000-0000-0000-000000000000}"/>
          </ac:spMkLst>
        </pc:spChg>
        <pc:spChg chg="mod">
          <ac:chgData name="Gregory" userId="42dc56ae-4741-4c83-b639-848dae955827" providerId="ADAL" clId="{81C410FE-E874-40B2-830A-1B86B874CC80}" dt="2021-01-26T15:14:38.847" v="453" actId="2710"/>
          <ac:spMkLst>
            <pc:docMk/>
            <pc:sldMk cId="3333504475" sldId="257"/>
            <ac:spMk id="3" creationId="{00000000-0000-0000-0000-000000000000}"/>
          </ac:spMkLst>
        </pc:spChg>
        <pc:picChg chg="add mod">
          <ac:chgData name="Gregory" userId="42dc56ae-4741-4c83-b639-848dae955827" providerId="ADAL" clId="{81C410FE-E874-40B2-830A-1B86B874CC80}" dt="2021-01-26T15:02:40.490" v="208"/>
          <ac:picMkLst>
            <pc:docMk/>
            <pc:sldMk cId="3333504475" sldId="257"/>
            <ac:picMk id="5" creationId="{99ED62D4-48FF-4AEB-A47E-548A814EC31A}"/>
          </ac:picMkLst>
        </pc:picChg>
        <pc:picChg chg="add del mod">
          <ac:chgData name="Gregory" userId="42dc56ae-4741-4c83-b639-848dae955827" providerId="ADAL" clId="{81C410FE-E874-40B2-830A-1B86B874CC80}" dt="2021-01-26T19:49:06.627" v="1610"/>
          <ac:picMkLst>
            <pc:docMk/>
            <pc:sldMk cId="3333504475" sldId="257"/>
            <ac:picMk id="6" creationId="{B0B4B90E-4A34-4210-9A81-A5A0E16A7CCF}"/>
          </ac:picMkLst>
        </pc:picChg>
        <pc:picChg chg="del">
          <ac:chgData name="Gregory" userId="42dc56ae-4741-4c83-b639-848dae955827" providerId="ADAL" clId="{81C410FE-E874-40B2-830A-1B86B874CC80}" dt="2021-01-26T15:02:40.091" v="207" actId="478"/>
          <ac:picMkLst>
            <pc:docMk/>
            <pc:sldMk cId="3333504475" sldId="257"/>
            <ac:picMk id="8" creationId="{76ED43C5-3E45-4F47-A135-B3290BB6235A}"/>
          </ac:picMkLst>
        </pc:picChg>
        <pc:cxnChg chg="add mod">
          <ac:chgData name="Gregory" userId="42dc56ae-4741-4c83-b639-848dae955827" providerId="ADAL" clId="{81C410FE-E874-40B2-830A-1B86B874CC80}" dt="2021-01-27T15:03:02.341" v="1615"/>
          <ac:cxnSpMkLst>
            <pc:docMk/>
            <pc:sldMk cId="3333504475" sldId="257"/>
            <ac:cxnSpMk id="7" creationId="{56BE5AEB-BFB0-4293-A1D7-469F9EE6C93F}"/>
          </ac:cxnSpMkLst>
        </pc:cxnChg>
      </pc:sldChg>
      <pc:sldChg chg="addSp delSp modSp mod ord setBg">
        <pc:chgData name="Gregory" userId="42dc56ae-4741-4c83-b639-848dae955827" providerId="ADAL" clId="{81C410FE-E874-40B2-830A-1B86B874CC80}" dt="2021-01-27T15:02:49.521" v="1614"/>
        <pc:sldMkLst>
          <pc:docMk/>
          <pc:sldMk cId="3145343270" sldId="258"/>
        </pc:sldMkLst>
        <pc:spChg chg="mod">
          <ac:chgData name="Gregory" userId="42dc56ae-4741-4c83-b639-848dae955827" providerId="ADAL" clId="{81C410FE-E874-40B2-830A-1B86B874CC80}" dt="2021-01-26T15:05:36.134" v="331" actId="20577"/>
          <ac:spMkLst>
            <pc:docMk/>
            <pc:sldMk cId="3145343270" sldId="258"/>
            <ac:spMk id="2" creationId="{00000000-0000-0000-0000-000000000000}"/>
          </ac:spMkLst>
        </pc:spChg>
        <pc:spChg chg="mod">
          <ac:chgData name="Gregory" userId="42dc56ae-4741-4c83-b639-848dae955827" providerId="ADAL" clId="{81C410FE-E874-40B2-830A-1B86B874CC80}" dt="2021-01-26T15:06:55.546" v="355" actId="14100"/>
          <ac:spMkLst>
            <pc:docMk/>
            <pc:sldMk cId="3145343270" sldId="258"/>
            <ac:spMk id="3" creationId="{00000000-0000-0000-0000-000000000000}"/>
          </ac:spMkLst>
        </pc:spChg>
        <pc:spChg chg="add del">
          <ac:chgData name="Gregory" userId="42dc56ae-4741-4c83-b639-848dae955827" providerId="ADAL" clId="{81C410FE-E874-40B2-830A-1B86B874CC80}" dt="2021-01-26T15:02:19.981" v="201" actId="26606"/>
          <ac:spMkLst>
            <pc:docMk/>
            <pc:sldMk cId="3145343270" sldId="258"/>
            <ac:spMk id="81" creationId="{33E5684F-9524-414B-ADBE-BAE7E0D73098}"/>
          </ac:spMkLst>
        </pc:spChg>
        <pc:spChg chg="add">
          <ac:chgData name="Gregory" userId="42dc56ae-4741-4c83-b639-848dae955827" providerId="ADAL" clId="{81C410FE-E874-40B2-830A-1B86B874CC80}" dt="2021-01-26T15:02:21.931" v="202" actId="26606"/>
          <ac:spMkLst>
            <pc:docMk/>
            <pc:sldMk cId="3145343270" sldId="258"/>
            <ac:spMk id="1038" creationId="{33E5684F-9524-414B-ADBE-BAE7E0D73098}"/>
          </ac:spMkLst>
        </pc:spChg>
        <pc:picChg chg="del mod">
          <ac:chgData name="Gregory" userId="42dc56ae-4741-4c83-b639-848dae955827" providerId="ADAL" clId="{81C410FE-E874-40B2-830A-1B86B874CC80}" dt="2021-01-26T15:03:29.138" v="235" actId="478"/>
          <ac:picMkLst>
            <pc:docMk/>
            <pc:sldMk cId="3145343270" sldId="258"/>
            <ac:picMk id="8" creationId="{76ED43C5-3E45-4F47-A135-B3290BB6235A}"/>
          </ac:picMkLst>
        </pc:picChg>
        <pc:picChg chg="add mod">
          <ac:chgData name="Gregory" userId="42dc56ae-4741-4c83-b639-848dae955827" providerId="ADAL" clId="{81C410FE-E874-40B2-830A-1B86B874CC80}" dt="2021-01-26T15:02:34.975" v="204" actId="14100"/>
          <ac:picMkLst>
            <pc:docMk/>
            <pc:sldMk cId="3145343270" sldId="258"/>
            <ac:picMk id="13" creationId="{BE121229-F2E4-474B-9832-D58CA65874C8}"/>
          </ac:picMkLst>
        </pc:picChg>
        <pc:picChg chg="add del mod">
          <ac:chgData name="Gregory" userId="42dc56ae-4741-4c83-b639-848dae955827" providerId="ADAL" clId="{81C410FE-E874-40B2-830A-1B86B874CC80}" dt="2021-01-26T19:49:04.880" v="1609"/>
          <ac:picMkLst>
            <pc:docMk/>
            <pc:sldMk cId="3145343270" sldId="258"/>
            <ac:picMk id="14" creationId="{B5AF1BF3-2C2D-4A02-BA71-F1B871079603}"/>
          </ac:picMkLst>
        </pc:picChg>
        <pc:picChg chg="add mod ord">
          <ac:chgData name="Gregory" userId="42dc56ae-4741-4c83-b639-848dae955827" providerId="ADAL" clId="{81C410FE-E874-40B2-830A-1B86B874CC80}" dt="2021-01-26T15:03:48.047" v="238" actId="1076"/>
          <ac:picMkLst>
            <pc:docMk/>
            <pc:sldMk cId="3145343270" sldId="258"/>
            <ac:picMk id="1026" creationId="{7A65AEE0-861F-4811-AD61-8062E7D8915D}"/>
          </ac:picMkLst>
        </pc:picChg>
        <pc:picChg chg="add del mod">
          <ac:chgData name="Gregory" userId="42dc56ae-4741-4c83-b639-848dae955827" providerId="ADAL" clId="{81C410FE-E874-40B2-830A-1B86B874CC80}" dt="2021-01-26T15:04:45.136" v="249" actId="732"/>
          <ac:picMkLst>
            <pc:docMk/>
            <pc:sldMk cId="3145343270" sldId="258"/>
            <ac:picMk id="1028" creationId="{4BD83045-72CF-454D-B4BF-6317AE710541}"/>
          </ac:picMkLst>
        </pc:picChg>
        <pc:picChg chg="add del mod">
          <ac:chgData name="Gregory" userId="42dc56ae-4741-4c83-b639-848dae955827" providerId="ADAL" clId="{81C410FE-E874-40B2-830A-1B86B874CC80}" dt="2021-01-26T14:56:37.391" v="157" actId="478"/>
          <ac:picMkLst>
            <pc:docMk/>
            <pc:sldMk cId="3145343270" sldId="258"/>
            <ac:picMk id="1030" creationId="{BB6347E1-1F82-480A-9F22-354430BEED21}"/>
          </ac:picMkLst>
        </pc:picChg>
        <pc:picChg chg="add mod">
          <ac:chgData name="Gregory" userId="42dc56ae-4741-4c83-b639-848dae955827" providerId="ADAL" clId="{81C410FE-E874-40B2-830A-1B86B874CC80}" dt="2021-01-26T15:04:18.512" v="245" actId="1076"/>
          <ac:picMkLst>
            <pc:docMk/>
            <pc:sldMk cId="3145343270" sldId="258"/>
            <ac:picMk id="1032" creationId="{809AA2E7-6FCE-445B-9D62-C7311D731AB8}"/>
          </ac:picMkLst>
        </pc:picChg>
        <pc:picChg chg="add mod">
          <ac:chgData name="Gregory" userId="42dc56ae-4741-4c83-b639-848dae955827" providerId="ADAL" clId="{81C410FE-E874-40B2-830A-1B86B874CC80}" dt="2021-01-26T15:03:50.535" v="239" actId="1076"/>
          <ac:picMkLst>
            <pc:docMk/>
            <pc:sldMk cId="3145343270" sldId="258"/>
            <ac:picMk id="1034" creationId="{4F87C459-39DC-43FF-BB93-72DE1DB4ED95}"/>
          </ac:picMkLst>
        </pc:picChg>
        <pc:picChg chg="add mod ord">
          <ac:chgData name="Gregory" userId="42dc56ae-4741-4c83-b639-848dae955827" providerId="ADAL" clId="{81C410FE-E874-40B2-830A-1B86B874CC80}" dt="2021-01-26T15:04:21.184" v="246" actId="1076"/>
          <ac:picMkLst>
            <pc:docMk/>
            <pc:sldMk cId="3145343270" sldId="258"/>
            <ac:picMk id="1036" creationId="{F1F499C6-B394-4746-AADF-758913C31FA9}"/>
          </ac:picMkLst>
        </pc:picChg>
        <pc:cxnChg chg="add mod">
          <ac:chgData name="Gregory" userId="42dc56ae-4741-4c83-b639-848dae955827" providerId="ADAL" clId="{81C410FE-E874-40B2-830A-1B86B874CC80}" dt="2021-01-27T15:02:49.521" v="1614"/>
          <ac:cxnSpMkLst>
            <pc:docMk/>
            <pc:sldMk cId="3145343270" sldId="258"/>
            <ac:cxnSpMk id="5" creationId="{75ADC477-C916-4F5B-BDBD-E8A772D59703}"/>
          </ac:cxnSpMkLst>
        </pc:cxnChg>
      </pc:sldChg>
      <pc:sldChg chg="addSp delSp modSp add mod">
        <pc:chgData name="Gregory" userId="42dc56ae-4741-4c83-b639-848dae955827" providerId="ADAL" clId="{81C410FE-E874-40B2-830A-1B86B874CC80}" dt="2021-01-27T15:03:03.745" v="1616"/>
        <pc:sldMkLst>
          <pc:docMk/>
          <pc:sldMk cId="4093909953" sldId="259"/>
        </pc:sldMkLst>
        <pc:spChg chg="mod">
          <ac:chgData name="Gregory" userId="42dc56ae-4741-4c83-b639-848dae955827" providerId="ADAL" clId="{81C410FE-E874-40B2-830A-1B86B874CC80}" dt="2021-01-26T15:07:57.003" v="390" actId="113"/>
          <ac:spMkLst>
            <pc:docMk/>
            <pc:sldMk cId="4093909953" sldId="259"/>
            <ac:spMk id="2" creationId="{00000000-0000-0000-0000-000000000000}"/>
          </ac:spMkLst>
        </pc:spChg>
        <pc:spChg chg="mod">
          <ac:chgData name="Gregory" userId="42dc56ae-4741-4c83-b639-848dae955827" providerId="ADAL" clId="{81C410FE-E874-40B2-830A-1B86B874CC80}" dt="2021-01-26T15:14:43.404" v="454" actId="2710"/>
          <ac:spMkLst>
            <pc:docMk/>
            <pc:sldMk cId="4093909953" sldId="259"/>
            <ac:spMk id="3" creationId="{00000000-0000-0000-0000-000000000000}"/>
          </ac:spMkLst>
        </pc:spChg>
        <pc:picChg chg="add del mod">
          <ac:chgData name="Gregory" userId="42dc56ae-4741-4c83-b639-848dae955827" providerId="ADAL" clId="{81C410FE-E874-40B2-830A-1B86B874CC80}" dt="2021-01-26T19:49:01.351" v="1607"/>
          <ac:picMkLst>
            <pc:docMk/>
            <pc:sldMk cId="4093909953" sldId="259"/>
            <ac:picMk id="6" creationId="{83929194-E045-4CBA-BDBD-C00E5204F7D8}"/>
          </ac:picMkLst>
        </pc:picChg>
        <pc:cxnChg chg="add mod">
          <ac:chgData name="Gregory" userId="42dc56ae-4741-4c83-b639-848dae955827" providerId="ADAL" clId="{81C410FE-E874-40B2-830A-1B86B874CC80}" dt="2021-01-27T15:03:03.745" v="1616"/>
          <ac:cxnSpMkLst>
            <pc:docMk/>
            <pc:sldMk cId="4093909953" sldId="259"/>
            <ac:cxnSpMk id="7" creationId="{4183B7F2-ECA4-41B1-B035-14222B47C3AA}"/>
          </ac:cxnSpMkLst>
        </pc:cxnChg>
      </pc:sldChg>
      <pc:sldChg chg="addSp delSp modSp add mod">
        <pc:chgData name="Gregory" userId="42dc56ae-4741-4c83-b639-848dae955827" providerId="ADAL" clId="{81C410FE-E874-40B2-830A-1B86B874CC80}" dt="2021-01-27T15:03:05.403" v="1617"/>
        <pc:sldMkLst>
          <pc:docMk/>
          <pc:sldMk cId="3463641314" sldId="260"/>
        </pc:sldMkLst>
        <pc:spChg chg="mod">
          <ac:chgData name="Gregory" userId="42dc56ae-4741-4c83-b639-848dae955827" providerId="ADAL" clId="{81C410FE-E874-40B2-830A-1B86B874CC80}" dt="2021-01-26T15:13:45.238" v="438" actId="20577"/>
          <ac:spMkLst>
            <pc:docMk/>
            <pc:sldMk cId="3463641314" sldId="260"/>
            <ac:spMk id="2" creationId="{00000000-0000-0000-0000-000000000000}"/>
          </ac:spMkLst>
        </pc:spChg>
        <pc:spChg chg="mod">
          <ac:chgData name="Gregory" userId="42dc56ae-4741-4c83-b639-848dae955827" providerId="ADAL" clId="{81C410FE-E874-40B2-830A-1B86B874CC80}" dt="2021-01-26T15:15:22.450" v="456" actId="255"/>
          <ac:spMkLst>
            <pc:docMk/>
            <pc:sldMk cId="3463641314" sldId="260"/>
            <ac:spMk id="3" creationId="{00000000-0000-0000-0000-000000000000}"/>
          </ac:spMkLst>
        </pc:spChg>
        <pc:picChg chg="add del mod">
          <ac:chgData name="Gregory" userId="42dc56ae-4741-4c83-b639-848dae955827" providerId="ADAL" clId="{81C410FE-E874-40B2-830A-1B86B874CC80}" dt="2021-01-26T19:49:00.674" v="1606"/>
          <ac:picMkLst>
            <pc:docMk/>
            <pc:sldMk cId="3463641314" sldId="260"/>
            <ac:picMk id="6" creationId="{00DF1FB1-8B00-4986-8B7E-6C8D48F65C8A}"/>
          </ac:picMkLst>
        </pc:picChg>
        <pc:cxnChg chg="add mod">
          <ac:chgData name="Gregory" userId="42dc56ae-4741-4c83-b639-848dae955827" providerId="ADAL" clId="{81C410FE-E874-40B2-830A-1B86B874CC80}" dt="2021-01-27T15:03:05.403" v="1617"/>
          <ac:cxnSpMkLst>
            <pc:docMk/>
            <pc:sldMk cId="3463641314" sldId="260"/>
            <ac:cxnSpMk id="7" creationId="{F9574C6A-8AC6-4E6D-AFF1-BE489C9C4E0D}"/>
          </ac:cxnSpMkLst>
        </pc:cxnChg>
      </pc:sldChg>
      <pc:sldChg chg="addSp delSp modSp add del mod">
        <pc:chgData name="Gregory" userId="42dc56ae-4741-4c83-b639-848dae955827" providerId="ADAL" clId="{81C410FE-E874-40B2-830A-1B86B874CC80}" dt="2021-01-27T15:03:07.241" v="1619"/>
        <pc:sldMkLst>
          <pc:docMk/>
          <pc:sldMk cId="1279929720" sldId="261"/>
        </pc:sldMkLst>
        <pc:spChg chg="mod">
          <ac:chgData name="Gregory" userId="42dc56ae-4741-4c83-b639-848dae955827" providerId="ADAL" clId="{81C410FE-E874-40B2-830A-1B86B874CC80}" dt="2021-01-26T15:17:35.251" v="501" actId="20577"/>
          <ac:spMkLst>
            <pc:docMk/>
            <pc:sldMk cId="1279929720" sldId="261"/>
            <ac:spMk id="3" creationId="{00000000-0000-0000-0000-000000000000}"/>
          </ac:spMkLst>
        </pc:spChg>
        <pc:picChg chg="add del mod">
          <ac:chgData name="Gregory" userId="42dc56ae-4741-4c83-b639-848dae955827" providerId="ADAL" clId="{81C410FE-E874-40B2-830A-1B86B874CC80}" dt="2021-01-26T19:48:54.420" v="1604"/>
          <ac:picMkLst>
            <pc:docMk/>
            <pc:sldMk cId="1279929720" sldId="261"/>
            <ac:picMk id="6" creationId="{A448E160-CFF4-48F6-9662-9458F94C9351}"/>
          </ac:picMkLst>
        </pc:picChg>
        <pc:cxnChg chg="add mod">
          <ac:chgData name="Gregory" userId="42dc56ae-4741-4c83-b639-848dae955827" providerId="ADAL" clId="{81C410FE-E874-40B2-830A-1B86B874CC80}" dt="2021-01-27T15:03:07.241" v="1619"/>
          <ac:cxnSpMkLst>
            <pc:docMk/>
            <pc:sldMk cId="1279929720" sldId="261"/>
            <ac:cxnSpMk id="7" creationId="{1AD8A005-5839-43D0-A848-D542CDB08529}"/>
          </ac:cxnSpMkLst>
        </pc:cxnChg>
      </pc:sldChg>
      <pc:sldChg chg="addSp delSp modSp add mod">
        <pc:chgData name="Gregory" userId="42dc56ae-4741-4c83-b639-848dae955827" providerId="ADAL" clId="{81C410FE-E874-40B2-830A-1B86B874CC80}" dt="2021-01-27T15:03:21.281" v="1636"/>
        <pc:sldMkLst>
          <pc:docMk/>
          <pc:sldMk cId="2069023626" sldId="262"/>
        </pc:sldMkLst>
        <pc:spChg chg="mod">
          <ac:chgData name="Gregory" userId="42dc56ae-4741-4c83-b639-848dae955827" providerId="ADAL" clId="{81C410FE-E874-40B2-830A-1B86B874CC80}" dt="2021-01-26T15:18:21.665" v="521" actId="20577"/>
          <ac:spMkLst>
            <pc:docMk/>
            <pc:sldMk cId="2069023626" sldId="262"/>
            <ac:spMk id="3" creationId="{00000000-0000-0000-0000-000000000000}"/>
          </ac:spMkLst>
        </pc:spChg>
        <pc:picChg chg="add del mod">
          <ac:chgData name="Gregory" userId="42dc56ae-4741-4c83-b639-848dae955827" providerId="ADAL" clId="{81C410FE-E874-40B2-830A-1B86B874CC80}" dt="2021-01-26T19:48:54.248" v="1603"/>
          <ac:picMkLst>
            <pc:docMk/>
            <pc:sldMk cId="2069023626" sldId="262"/>
            <ac:picMk id="6" creationId="{2AB9852B-8F24-40B1-9981-18B3312E5FDC}"/>
          </ac:picMkLst>
        </pc:picChg>
        <pc:cxnChg chg="add mod">
          <ac:chgData name="Gregory" userId="42dc56ae-4741-4c83-b639-848dae955827" providerId="ADAL" clId="{81C410FE-E874-40B2-830A-1B86B874CC80}" dt="2021-01-27T15:03:21.281" v="1636"/>
          <ac:cxnSpMkLst>
            <pc:docMk/>
            <pc:sldMk cId="2069023626" sldId="262"/>
            <ac:cxnSpMk id="7" creationId="{D5F0292D-9CC2-4644-8D07-389A07568D62}"/>
          </ac:cxnSpMkLst>
        </pc:cxnChg>
      </pc:sldChg>
      <pc:sldChg chg="addSp delSp modSp add mod">
        <pc:chgData name="Gregory" userId="42dc56ae-4741-4c83-b639-848dae955827" providerId="ADAL" clId="{81C410FE-E874-40B2-830A-1B86B874CC80}" dt="2021-01-27T15:03:22.856" v="1637"/>
        <pc:sldMkLst>
          <pc:docMk/>
          <pc:sldMk cId="468632515" sldId="263"/>
        </pc:sldMkLst>
        <pc:spChg chg="mod">
          <ac:chgData name="Gregory" userId="42dc56ae-4741-4c83-b639-848dae955827" providerId="ADAL" clId="{81C410FE-E874-40B2-830A-1B86B874CC80}" dt="2021-01-26T15:20:41.059" v="555" actId="113"/>
          <ac:spMkLst>
            <pc:docMk/>
            <pc:sldMk cId="468632515" sldId="263"/>
            <ac:spMk id="3" creationId="{00000000-0000-0000-0000-000000000000}"/>
          </ac:spMkLst>
        </pc:spChg>
        <pc:picChg chg="add del mod">
          <ac:chgData name="Gregory" userId="42dc56ae-4741-4c83-b639-848dae955827" providerId="ADAL" clId="{81C410FE-E874-40B2-830A-1B86B874CC80}" dt="2021-01-26T19:48:54.084" v="1602"/>
          <ac:picMkLst>
            <pc:docMk/>
            <pc:sldMk cId="468632515" sldId="263"/>
            <ac:picMk id="6" creationId="{E66376A9-A4F0-4C0D-80DC-513B50F06E24}"/>
          </ac:picMkLst>
        </pc:picChg>
        <pc:cxnChg chg="add mod">
          <ac:chgData name="Gregory" userId="42dc56ae-4741-4c83-b639-848dae955827" providerId="ADAL" clId="{81C410FE-E874-40B2-830A-1B86B874CC80}" dt="2021-01-27T15:03:22.856" v="1637"/>
          <ac:cxnSpMkLst>
            <pc:docMk/>
            <pc:sldMk cId="468632515" sldId="263"/>
            <ac:cxnSpMk id="7" creationId="{A29FA16C-A054-4EE0-B95A-62690258EFD1}"/>
          </ac:cxnSpMkLst>
        </pc:cxnChg>
      </pc:sldChg>
      <pc:sldChg chg="addSp delSp modSp add mod">
        <pc:chgData name="Gregory" userId="42dc56ae-4741-4c83-b639-848dae955827" providerId="ADAL" clId="{81C410FE-E874-40B2-830A-1B86B874CC80}" dt="2021-01-27T15:03:24.015" v="1638"/>
        <pc:sldMkLst>
          <pc:docMk/>
          <pc:sldMk cId="1829570905" sldId="264"/>
        </pc:sldMkLst>
        <pc:spChg chg="mod">
          <ac:chgData name="Gregory" userId="42dc56ae-4741-4c83-b639-848dae955827" providerId="ADAL" clId="{81C410FE-E874-40B2-830A-1B86B874CC80}" dt="2021-01-26T15:22:05.082" v="578" actId="20577"/>
          <ac:spMkLst>
            <pc:docMk/>
            <pc:sldMk cId="1829570905" sldId="264"/>
            <ac:spMk id="3" creationId="{00000000-0000-0000-0000-000000000000}"/>
          </ac:spMkLst>
        </pc:spChg>
        <pc:picChg chg="add del mod">
          <ac:chgData name="Gregory" userId="42dc56ae-4741-4c83-b639-848dae955827" providerId="ADAL" clId="{81C410FE-E874-40B2-830A-1B86B874CC80}" dt="2021-01-26T19:48:53.875" v="1601"/>
          <ac:picMkLst>
            <pc:docMk/>
            <pc:sldMk cId="1829570905" sldId="264"/>
            <ac:picMk id="6" creationId="{9FCDE1EE-3888-460B-93FF-4B9A6F314D4E}"/>
          </ac:picMkLst>
        </pc:picChg>
        <pc:cxnChg chg="add mod">
          <ac:chgData name="Gregory" userId="42dc56ae-4741-4c83-b639-848dae955827" providerId="ADAL" clId="{81C410FE-E874-40B2-830A-1B86B874CC80}" dt="2021-01-27T15:03:24.015" v="1638"/>
          <ac:cxnSpMkLst>
            <pc:docMk/>
            <pc:sldMk cId="1829570905" sldId="264"/>
            <ac:cxnSpMk id="7" creationId="{21EC698F-8D80-4022-847D-D1AEE5C3A9C1}"/>
          </ac:cxnSpMkLst>
        </pc:cxnChg>
      </pc:sldChg>
      <pc:sldChg chg="addSp delSp modSp add mod">
        <pc:chgData name="Gregory" userId="42dc56ae-4741-4c83-b639-848dae955827" providerId="ADAL" clId="{81C410FE-E874-40B2-830A-1B86B874CC80}" dt="2021-01-27T15:03:28.207" v="1647" actId="1035"/>
        <pc:sldMkLst>
          <pc:docMk/>
          <pc:sldMk cId="3867406490" sldId="265"/>
        </pc:sldMkLst>
        <pc:spChg chg="mod">
          <ac:chgData name="Gregory" userId="42dc56ae-4741-4c83-b639-848dae955827" providerId="ADAL" clId="{81C410FE-E874-40B2-830A-1B86B874CC80}" dt="2021-01-26T16:18:54.242" v="1365" actId="20577"/>
          <ac:spMkLst>
            <pc:docMk/>
            <pc:sldMk cId="3867406490" sldId="265"/>
            <ac:spMk id="3" creationId="{00000000-0000-0000-0000-000000000000}"/>
          </ac:spMkLst>
        </pc:spChg>
        <pc:spChg chg="add del mod">
          <ac:chgData name="Gregory" userId="42dc56ae-4741-4c83-b639-848dae955827" providerId="ADAL" clId="{81C410FE-E874-40B2-830A-1B86B874CC80}" dt="2021-01-26T15:30:15.153" v="597" actId="478"/>
          <ac:spMkLst>
            <pc:docMk/>
            <pc:sldMk cId="3867406490" sldId="265"/>
            <ac:spMk id="4" creationId="{083C2D1E-7A60-462B-9DA3-BE24916603C5}"/>
          </ac:spMkLst>
        </pc:spChg>
        <pc:spChg chg="add mod">
          <ac:chgData name="Gregory" userId="42dc56ae-4741-4c83-b639-848dae955827" providerId="ADAL" clId="{81C410FE-E874-40B2-830A-1B86B874CC80}" dt="2021-01-27T15:03:28.207" v="1647" actId="1035"/>
          <ac:spMkLst>
            <pc:docMk/>
            <pc:sldMk cId="3867406490" sldId="265"/>
            <ac:spMk id="6" creationId="{BC035309-BAAD-468C-8D1C-951391114184}"/>
          </ac:spMkLst>
        </pc:spChg>
        <pc:grpChg chg="add mod">
          <ac:chgData name="Gregory" userId="42dc56ae-4741-4c83-b639-848dae955827" providerId="ADAL" clId="{81C410FE-E874-40B2-830A-1B86B874CC80}" dt="2021-01-27T15:03:28.207" v="1647" actId="1035"/>
          <ac:grpSpMkLst>
            <pc:docMk/>
            <pc:sldMk cId="3867406490" sldId="265"/>
            <ac:grpSpMk id="9" creationId="{2B8CB2EC-4A4B-4865-80BD-15C4BB0FF9F6}"/>
          </ac:grpSpMkLst>
        </pc:grpChg>
        <pc:grpChg chg="add mod">
          <ac:chgData name="Gregory" userId="42dc56ae-4741-4c83-b639-848dae955827" providerId="ADAL" clId="{81C410FE-E874-40B2-830A-1B86B874CC80}" dt="2021-01-27T15:03:28.207" v="1647" actId="1035"/>
          <ac:grpSpMkLst>
            <pc:docMk/>
            <pc:sldMk cId="3867406490" sldId="265"/>
            <ac:grpSpMk id="10" creationId="{B2B43939-FAAD-42A1-AF9E-BA00B76A3899}"/>
          </ac:grpSpMkLst>
        </pc:grpChg>
        <pc:picChg chg="add del mod">
          <ac:chgData name="Gregory" userId="42dc56ae-4741-4c83-b639-848dae955827" providerId="ADAL" clId="{81C410FE-E874-40B2-830A-1B86B874CC80}" dt="2021-01-26T19:48:53.706" v="1600"/>
          <ac:picMkLst>
            <pc:docMk/>
            <pc:sldMk cId="3867406490" sldId="265"/>
            <ac:picMk id="13" creationId="{194E3B70-1CF6-4C4A-9C1B-13EE72B961B5}"/>
          </ac:picMkLst>
        </pc:picChg>
        <pc:picChg chg="add mod">
          <ac:chgData name="Gregory" userId="42dc56ae-4741-4c83-b639-848dae955827" providerId="ADAL" clId="{81C410FE-E874-40B2-830A-1B86B874CC80}" dt="2021-01-27T15:03:28.207" v="1647" actId="1035"/>
          <ac:picMkLst>
            <pc:docMk/>
            <pc:sldMk cId="3867406490" sldId="265"/>
            <ac:picMk id="2050" creationId="{62352F68-4D97-45FC-98A3-73A4F23EC788}"/>
          </ac:picMkLst>
        </pc:picChg>
        <pc:picChg chg="add mod">
          <ac:chgData name="Gregory" userId="42dc56ae-4741-4c83-b639-848dae955827" providerId="ADAL" clId="{81C410FE-E874-40B2-830A-1B86B874CC80}" dt="2021-01-27T15:03:28.207" v="1647" actId="1035"/>
          <ac:picMkLst>
            <pc:docMk/>
            <pc:sldMk cId="3867406490" sldId="265"/>
            <ac:picMk id="2052" creationId="{0528545B-6107-4C35-B040-3B9681C9889A}"/>
          </ac:picMkLst>
        </pc:picChg>
        <pc:cxnChg chg="add mod">
          <ac:chgData name="Gregory" userId="42dc56ae-4741-4c83-b639-848dae955827" providerId="ADAL" clId="{81C410FE-E874-40B2-830A-1B86B874CC80}" dt="2021-01-27T15:03:28.207" v="1647" actId="1035"/>
          <ac:cxnSpMkLst>
            <pc:docMk/>
            <pc:sldMk cId="3867406490" sldId="265"/>
            <ac:cxnSpMk id="8" creationId="{EFD47CA4-7335-46D0-9ACF-4870C1EA3C4B}"/>
          </ac:cxnSpMkLst>
        </pc:cxnChg>
        <pc:cxnChg chg="add mod">
          <ac:chgData name="Gregory" userId="42dc56ae-4741-4c83-b639-848dae955827" providerId="ADAL" clId="{81C410FE-E874-40B2-830A-1B86B874CC80}" dt="2021-01-27T15:03:24.846" v="1639"/>
          <ac:cxnSpMkLst>
            <pc:docMk/>
            <pc:sldMk cId="3867406490" sldId="265"/>
            <ac:cxnSpMk id="14" creationId="{6DB6CC85-3E32-4926-A8AC-FC0A25F334E3}"/>
          </ac:cxnSpMkLst>
        </pc:cxnChg>
      </pc:sldChg>
      <pc:sldChg chg="addSp delSp modSp add mod">
        <pc:chgData name="Gregory" userId="42dc56ae-4741-4c83-b639-848dae955827" providerId="ADAL" clId="{81C410FE-E874-40B2-830A-1B86B874CC80}" dt="2021-01-27T15:03:31.391" v="1648"/>
        <pc:sldMkLst>
          <pc:docMk/>
          <pc:sldMk cId="2228327144" sldId="266"/>
        </pc:sldMkLst>
        <pc:spChg chg="mod">
          <ac:chgData name="Gregory" userId="42dc56ae-4741-4c83-b639-848dae955827" providerId="ADAL" clId="{81C410FE-E874-40B2-830A-1B86B874CC80}" dt="2021-01-26T15:37:56.626" v="768" actId="113"/>
          <ac:spMkLst>
            <pc:docMk/>
            <pc:sldMk cId="2228327144" sldId="266"/>
            <ac:spMk id="3" creationId="{00000000-0000-0000-0000-000000000000}"/>
          </ac:spMkLst>
        </pc:spChg>
        <pc:grpChg chg="del">
          <ac:chgData name="Gregory" userId="42dc56ae-4741-4c83-b639-848dae955827" providerId="ADAL" clId="{81C410FE-E874-40B2-830A-1B86B874CC80}" dt="2021-01-26T15:35:28.571" v="730" actId="478"/>
          <ac:grpSpMkLst>
            <pc:docMk/>
            <pc:sldMk cId="2228327144" sldId="266"/>
            <ac:grpSpMk id="10" creationId="{B2B43939-FAAD-42A1-AF9E-BA00B76A3899}"/>
          </ac:grpSpMkLst>
        </pc:grpChg>
        <pc:picChg chg="add del mod">
          <ac:chgData name="Gregory" userId="42dc56ae-4741-4c83-b639-848dae955827" providerId="ADAL" clId="{81C410FE-E874-40B2-830A-1B86B874CC80}" dt="2021-01-26T19:48:53.481" v="1599"/>
          <ac:picMkLst>
            <pc:docMk/>
            <pc:sldMk cId="2228327144" sldId="266"/>
            <ac:picMk id="11" creationId="{76326B1C-01B1-4017-B8E2-E393EE3B5B17}"/>
          </ac:picMkLst>
        </pc:picChg>
        <pc:cxnChg chg="add mod">
          <ac:chgData name="Gregory" userId="42dc56ae-4741-4c83-b639-848dae955827" providerId="ADAL" clId="{81C410FE-E874-40B2-830A-1B86B874CC80}" dt="2021-01-27T15:03:31.391" v="1648"/>
          <ac:cxnSpMkLst>
            <pc:docMk/>
            <pc:sldMk cId="2228327144" sldId="266"/>
            <ac:cxnSpMk id="12" creationId="{CA9F9669-3FBF-467B-A3DD-5F59502D0963}"/>
          </ac:cxnSpMkLst>
        </pc:cxnChg>
      </pc:sldChg>
      <pc:sldChg chg="addSp delSp modSp add mod">
        <pc:chgData name="Gregory" userId="42dc56ae-4741-4c83-b639-848dae955827" providerId="ADAL" clId="{81C410FE-E874-40B2-830A-1B86B874CC80}" dt="2021-01-27T15:03:32.551" v="1649"/>
        <pc:sldMkLst>
          <pc:docMk/>
          <pc:sldMk cId="369997562" sldId="267"/>
        </pc:sldMkLst>
        <pc:spChg chg="mod">
          <ac:chgData name="Gregory" userId="42dc56ae-4741-4c83-b639-848dae955827" providerId="ADAL" clId="{81C410FE-E874-40B2-830A-1B86B874CC80}" dt="2021-01-26T15:38:43.704" v="786" actId="403"/>
          <ac:spMkLst>
            <pc:docMk/>
            <pc:sldMk cId="369997562" sldId="267"/>
            <ac:spMk id="3" creationId="{00000000-0000-0000-0000-000000000000}"/>
          </ac:spMkLst>
        </pc:spChg>
        <pc:picChg chg="add del mod">
          <ac:chgData name="Gregory" userId="42dc56ae-4741-4c83-b639-848dae955827" providerId="ADAL" clId="{81C410FE-E874-40B2-830A-1B86B874CC80}" dt="2021-01-26T19:48:50.697" v="1598"/>
          <ac:picMkLst>
            <pc:docMk/>
            <pc:sldMk cId="369997562" sldId="267"/>
            <ac:picMk id="6" creationId="{F5E8BDBD-911C-4DBF-8154-7A77AFE03615}"/>
          </ac:picMkLst>
        </pc:picChg>
        <pc:cxnChg chg="add mod">
          <ac:chgData name="Gregory" userId="42dc56ae-4741-4c83-b639-848dae955827" providerId="ADAL" clId="{81C410FE-E874-40B2-830A-1B86B874CC80}" dt="2021-01-27T15:03:32.551" v="1649"/>
          <ac:cxnSpMkLst>
            <pc:docMk/>
            <pc:sldMk cId="369997562" sldId="267"/>
            <ac:cxnSpMk id="7" creationId="{1D01C880-A46D-4617-B4E9-FCD1D2C0DE29}"/>
          </ac:cxnSpMkLst>
        </pc:cxnChg>
      </pc:sldChg>
      <pc:sldChg chg="addSp delSp modSp add mod">
        <pc:chgData name="Gregory" userId="42dc56ae-4741-4c83-b639-848dae955827" providerId="ADAL" clId="{81C410FE-E874-40B2-830A-1B86B874CC80}" dt="2021-01-27T15:03:33.734" v="1650"/>
        <pc:sldMkLst>
          <pc:docMk/>
          <pc:sldMk cId="2268408126" sldId="268"/>
        </pc:sldMkLst>
        <pc:spChg chg="mod">
          <ac:chgData name="Gregory" userId="42dc56ae-4741-4c83-b639-848dae955827" providerId="ADAL" clId="{81C410FE-E874-40B2-830A-1B86B874CC80}" dt="2021-01-26T15:44:16.378" v="808" actId="20577"/>
          <ac:spMkLst>
            <pc:docMk/>
            <pc:sldMk cId="2268408126" sldId="268"/>
            <ac:spMk id="2" creationId="{00000000-0000-0000-0000-000000000000}"/>
          </ac:spMkLst>
        </pc:spChg>
        <pc:spChg chg="mod">
          <ac:chgData name="Gregory" userId="42dc56ae-4741-4c83-b639-848dae955827" providerId="ADAL" clId="{81C410FE-E874-40B2-830A-1B86B874CC80}" dt="2021-01-26T16:14:29.506" v="1261" actId="255"/>
          <ac:spMkLst>
            <pc:docMk/>
            <pc:sldMk cId="2268408126" sldId="268"/>
            <ac:spMk id="3" creationId="{00000000-0000-0000-0000-000000000000}"/>
          </ac:spMkLst>
        </pc:spChg>
        <pc:picChg chg="add del mod">
          <ac:chgData name="Gregory" userId="42dc56ae-4741-4c83-b639-848dae955827" providerId="ADAL" clId="{81C410FE-E874-40B2-830A-1B86B874CC80}" dt="2021-01-26T19:48:50.356" v="1597"/>
          <ac:picMkLst>
            <pc:docMk/>
            <pc:sldMk cId="2268408126" sldId="268"/>
            <ac:picMk id="6" creationId="{6F54C01F-B61F-4419-A3EF-3218DAB8E79A}"/>
          </ac:picMkLst>
        </pc:picChg>
        <pc:cxnChg chg="add mod">
          <ac:chgData name="Gregory" userId="42dc56ae-4741-4c83-b639-848dae955827" providerId="ADAL" clId="{81C410FE-E874-40B2-830A-1B86B874CC80}" dt="2021-01-27T15:03:33.734" v="1650"/>
          <ac:cxnSpMkLst>
            <pc:docMk/>
            <pc:sldMk cId="2268408126" sldId="268"/>
            <ac:cxnSpMk id="7" creationId="{F105BA51-91F5-4E7C-B199-0724A45E0C18}"/>
          </ac:cxnSpMkLst>
        </pc:cxnChg>
      </pc:sldChg>
      <pc:sldChg chg="addSp delSp modSp add mod ord">
        <pc:chgData name="Gregory" userId="42dc56ae-4741-4c83-b639-848dae955827" providerId="ADAL" clId="{81C410FE-E874-40B2-830A-1B86B874CC80}" dt="2021-01-27T15:03:34.456" v="1651"/>
        <pc:sldMkLst>
          <pc:docMk/>
          <pc:sldMk cId="1025618619" sldId="269"/>
        </pc:sldMkLst>
        <pc:spChg chg="mod">
          <ac:chgData name="Gregory" userId="42dc56ae-4741-4c83-b639-848dae955827" providerId="ADAL" clId="{81C410FE-E874-40B2-830A-1B86B874CC80}" dt="2021-01-26T15:47:19.943" v="924" actId="20577"/>
          <ac:spMkLst>
            <pc:docMk/>
            <pc:sldMk cId="1025618619" sldId="269"/>
            <ac:spMk id="2" creationId="{00000000-0000-0000-0000-000000000000}"/>
          </ac:spMkLst>
        </pc:spChg>
        <pc:spChg chg="mod">
          <ac:chgData name="Gregory" userId="42dc56ae-4741-4c83-b639-848dae955827" providerId="ADAL" clId="{81C410FE-E874-40B2-830A-1B86B874CC80}" dt="2021-01-26T16:12:36.400" v="1260" actId="403"/>
          <ac:spMkLst>
            <pc:docMk/>
            <pc:sldMk cId="1025618619" sldId="269"/>
            <ac:spMk id="3" creationId="{00000000-0000-0000-0000-000000000000}"/>
          </ac:spMkLst>
        </pc:spChg>
        <pc:picChg chg="add del mod">
          <ac:chgData name="Gregory" userId="42dc56ae-4741-4c83-b639-848dae955827" providerId="ADAL" clId="{81C410FE-E874-40B2-830A-1B86B874CC80}" dt="2021-01-26T19:48:50.007" v="1596"/>
          <ac:picMkLst>
            <pc:docMk/>
            <pc:sldMk cId="1025618619" sldId="269"/>
            <ac:picMk id="6" creationId="{70D9CD06-FA7F-4CA0-96B2-257CD5A34F75}"/>
          </ac:picMkLst>
        </pc:picChg>
        <pc:cxnChg chg="add mod">
          <ac:chgData name="Gregory" userId="42dc56ae-4741-4c83-b639-848dae955827" providerId="ADAL" clId="{81C410FE-E874-40B2-830A-1B86B874CC80}" dt="2021-01-27T15:03:34.456" v="1651"/>
          <ac:cxnSpMkLst>
            <pc:docMk/>
            <pc:sldMk cId="1025618619" sldId="269"/>
            <ac:cxnSpMk id="7" creationId="{13C6FE5D-4536-422A-8DF0-AADB70709637}"/>
          </ac:cxnSpMkLst>
        </pc:cxnChg>
      </pc:sldChg>
      <pc:sldChg chg="addSp modSp add mod">
        <pc:chgData name="Gregory" userId="42dc56ae-4741-4c83-b639-848dae955827" providerId="ADAL" clId="{81C410FE-E874-40B2-830A-1B86B874CC80}" dt="2021-01-27T15:03:35.532" v="1652"/>
        <pc:sldMkLst>
          <pc:docMk/>
          <pc:sldMk cId="1118898646" sldId="270"/>
        </pc:sldMkLst>
        <pc:spChg chg="mod">
          <ac:chgData name="Gregory" userId="42dc56ae-4741-4c83-b639-848dae955827" providerId="ADAL" clId="{81C410FE-E874-40B2-830A-1B86B874CC80}" dt="2021-01-26T15:49:07.963" v="968" actId="20577"/>
          <ac:spMkLst>
            <pc:docMk/>
            <pc:sldMk cId="1118898646" sldId="270"/>
            <ac:spMk id="2" creationId="{00000000-0000-0000-0000-000000000000}"/>
          </ac:spMkLst>
        </pc:spChg>
        <pc:spChg chg="mod">
          <ac:chgData name="Gregory" userId="42dc56ae-4741-4c83-b639-848dae955827" providerId="ADAL" clId="{81C410FE-E874-40B2-830A-1B86B874CC80}" dt="2021-01-26T15:53:22.700" v="1102" actId="20577"/>
          <ac:spMkLst>
            <pc:docMk/>
            <pc:sldMk cId="1118898646" sldId="270"/>
            <ac:spMk id="3" creationId="{00000000-0000-0000-0000-000000000000}"/>
          </ac:spMkLst>
        </pc:spChg>
        <pc:cxnChg chg="add mod">
          <ac:chgData name="Gregory" userId="42dc56ae-4741-4c83-b639-848dae955827" providerId="ADAL" clId="{81C410FE-E874-40B2-830A-1B86B874CC80}" dt="2021-01-27T15:03:35.532" v="1652"/>
          <ac:cxnSpMkLst>
            <pc:docMk/>
            <pc:sldMk cId="1118898646" sldId="270"/>
            <ac:cxnSpMk id="6" creationId="{5938ECC7-E709-450E-8D79-A80D3218FC0E}"/>
          </ac:cxnSpMkLst>
        </pc:cxnChg>
      </pc:sldChg>
      <pc:sldChg chg="addSp delSp modSp add mod">
        <pc:chgData name="Gregory" userId="42dc56ae-4741-4c83-b639-848dae955827" providerId="ADAL" clId="{81C410FE-E874-40B2-830A-1B86B874CC80}" dt="2021-01-27T15:03:39.432" v="1654"/>
        <pc:sldMkLst>
          <pc:docMk/>
          <pc:sldMk cId="2941671173" sldId="271"/>
        </pc:sldMkLst>
        <pc:spChg chg="mod">
          <ac:chgData name="Gregory" userId="42dc56ae-4741-4c83-b639-848dae955827" providerId="ADAL" clId="{81C410FE-E874-40B2-830A-1B86B874CC80}" dt="2021-01-26T16:38:18.221" v="1546" actId="14100"/>
          <ac:spMkLst>
            <pc:docMk/>
            <pc:sldMk cId="2941671173" sldId="271"/>
            <ac:spMk id="3" creationId="{00000000-0000-0000-0000-000000000000}"/>
          </ac:spMkLst>
        </pc:spChg>
        <pc:picChg chg="add mod">
          <ac:chgData name="Gregory" userId="42dc56ae-4741-4c83-b639-848dae955827" providerId="ADAL" clId="{81C410FE-E874-40B2-830A-1B86B874CC80}" dt="2021-01-26T16:44:24.294" v="1559" actId="13822"/>
          <ac:picMkLst>
            <pc:docMk/>
            <pc:sldMk cId="2941671173" sldId="271"/>
            <ac:picMk id="5122" creationId="{2C870C27-4B48-49D9-9650-9C9B8B50E296}"/>
          </ac:picMkLst>
        </pc:picChg>
        <pc:cxnChg chg="add del mod">
          <ac:chgData name="Gregory" userId="42dc56ae-4741-4c83-b639-848dae955827" providerId="ADAL" clId="{81C410FE-E874-40B2-830A-1B86B874CC80}" dt="2021-01-27T15:03:39.432" v="1654"/>
          <ac:cxnSpMkLst>
            <pc:docMk/>
            <pc:sldMk cId="2941671173" sldId="271"/>
            <ac:cxnSpMk id="6" creationId="{5C3E182D-EDA5-4E0B-A5B7-855DFC6C4413}"/>
          </ac:cxnSpMkLst>
        </pc:cxnChg>
      </pc:sldChg>
      <pc:sldChg chg="addSp delSp modSp add mod">
        <pc:chgData name="Gregory" userId="42dc56ae-4741-4c83-b639-848dae955827" providerId="ADAL" clId="{81C410FE-E874-40B2-830A-1B86B874CC80}" dt="2021-01-27T15:03:41.035" v="1655"/>
        <pc:sldMkLst>
          <pc:docMk/>
          <pc:sldMk cId="2669080702" sldId="272"/>
        </pc:sldMkLst>
        <pc:spChg chg="mod">
          <ac:chgData name="Gregory" userId="42dc56ae-4741-4c83-b639-848dae955827" providerId="ADAL" clId="{81C410FE-E874-40B2-830A-1B86B874CC80}" dt="2021-01-26T16:05:21.981" v="1171" actId="20577"/>
          <ac:spMkLst>
            <pc:docMk/>
            <pc:sldMk cId="2669080702" sldId="272"/>
            <ac:spMk id="2" creationId="{00000000-0000-0000-0000-000000000000}"/>
          </ac:spMkLst>
        </pc:spChg>
        <pc:spChg chg="mod">
          <ac:chgData name="Gregory" userId="42dc56ae-4741-4c83-b639-848dae955827" providerId="ADAL" clId="{81C410FE-E874-40B2-830A-1B86B874CC80}" dt="2021-01-26T16:44:10.756" v="1558" actId="14100"/>
          <ac:spMkLst>
            <pc:docMk/>
            <pc:sldMk cId="2669080702" sldId="272"/>
            <ac:spMk id="3" creationId="{00000000-0000-0000-0000-000000000000}"/>
          </ac:spMkLst>
        </pc:spChg>
        <pc:picChg chg="add del mod">
          <ac:chgData name="Gregory" userId="42dc56ae-4741-4c83-b639-848dae955827" providerId="ADAL" clId="{81C410FE-E874-40B2-830A-1B86B874CC80}" dt="2021-01-26T16:44:06.445" v="1557" actId="478"/>
          <ac:picMkLst>
            <pc:docMk/>
            <pc:sldMk cId="2669080702" sldId="272"/>
            <ac:picMk id="6146" creationId="{26684D60-A156-420E-BDD4-A1B5F65379FF}"/>
          </ac:picMkLst>
        </pc:picChg>
        <pc:cxnChg chg="add mod">
          <ac:chgData name="Gregory" userId="42dc56ae-4741-4c83-b639-848dae955827" providerId="ADAL" clId="{81C410FE-E874-40B2-830A-1B86B874CC80}" dt="2021-01-27T15:03:41.035" v="1655"/>
          <ac:cxnSpMkLst>
            <pc:docMk/>
            <pc:sldMk cId="2669080702" sldId="272"/>
            <ac:cxnSpMk id="6" creationId="{CA666B68-4CDA-4B93-BBE0-D95D59E785CE}"/>
          </ac:cxnSpMkLst>
        </pc:cxnChg>
      </pc:sldChg>
      <pc:sldChg chg="addSp delSp modSp add mod">
        <pc:chgData name="Gregory" userId="42dc56ae-4741-4c83-b639-848dae955827" providerId="ADAL" clId="{81C410FE-E874-40B2-830A-1B86B874CC80}" dt="2021-01-27T15:03:43.898" v="1657"/>
        <pc:sldMkLst>
          <pc:docMk/>
          <pc:sldMk cId="4237410863" sldId="273"/>
        </pc:sldMkLst>
        <pc:spChg chg="mod">
          <ac:chgData name="Gregory" userId="42dc56ae-4741-4c83-b639-848dae955827" providerId="ADAL" clId="{81C410FE-E874-40B2-830A-1B86B874CC80}" dt="2021-01-26T16:11:40.700" v="1242" actId="20577"/>
          <ac:spMkLst>
            <pc:docMk/>
            <pc:sldMk cId="4237410863" sldId="273"/>
            <ac:spMk id="2" creationId="{00000000-0000-0000-0000-000000000000}"/>
          </ac:spMkLst>
        </pc:spChg>
        <pc:spChg chg="mod">
          <ac:chgData name="Gregory" userId="42dc56ae-4741-4c83-b639-848dae955827" providerId="ADAL" clId="{81C410FE-E874-40B2-830A-1B86B874CC80}" dt="2021-01-26T16:43:55.213" v="1555" actId="14100"/>
          <ac:spMkLst>
            <pc:docMk/>
            <pc:sldMk cId="4237410863" sldId="273"/>
            <ac:spMk id="3" creationId="{00000000-0000-0000-0000-000000000000}"/>
          </ac:spMkLst>
        </pc:spChg>
        <pc:picChg chg="add mod">
          <ac:chgData name="Gregory" userId="42dc56ae-4741-4c83-b639-848dae955827" providerId="ADAL" clId="{81C410FE-E874-40B2-830A-1B86B874CC80}" dt="2021-01-26T16:44:28.100" v="1560" actId="13822"/>
          <ac:picMkLst>
            <pc:docMk/>
            <pc:sldMk cId="4237410863" sldId="273"/>
            <ac:picMk id="6" creationId="{85E5A4F0-62B0-4992-B938-82EE83EBD009}"/>
          </ac:picMkLst>
        </pc:picChg>
        <pc:cxnChg chg="add del mod">
          <ac:chgData name="Gregory" userId="42dc56ae-4741-4c83-b639-848dae955827" providerId="ADAL" clId="{81C410FE-E874-40B2-830A-1B86B874CC80}" dt="2021-01-27T15:03:43.898" v="1657"/>
          <ac:cxnSpMkLst>
            <pc:docMk/>
            <pc:sldMk cId="4237410863" sldId="273"/>
            <ac:cxnSpMk id="7" creationId="{02A67A3C-68CD-4D2E-918A-CD8ACBF69E87}"/>
          </ac:cxnSpMkLst>
        </pc:cxnChg>
      </pc:sldChg>
      <pc:sldChg chg="addSp modSp add mod">
        <pc:chgData name="Gregory" userId="42dc56ae-4741-4c83-b639-848dae955827" providerId="ADAL" clId="{81C410FE-E874-40B2-830A-1B86B874CC80}" dt="2021-01-27T15:03:44.608" v="1658"/>
        <pc:sldMkLst>
          <pc:docMk/>
          <pc:sldMk cId="3743433868" sldId="274"/>
        </pc:sldMkLst>
        <pc:spChg chg="mod">
          <ac:chgData name="Gregory" userId="42dc56ae-4741-4c83-b639-848dae955827" providerId="ADAL" clId="{81C410FE-E874-40B2-830A-1B86B874CC80}" dt="2021-01-26T16:15:04.524" v="1269" actId="20577"/>
          <ac:spMkLst>
            <pc:docMk/>
            <pc:sldMk cId="3743433868" sldId="274"/>
            <ac:spMk id="2" creationId="{00000000-0000-0000-0000-000000000000}"/>
          </ac:spMkLst>
        </pc:spChg>
        <pc:spChg chg="mod">
          <ac:chgData name="Gregory" userId="42dc56ae-4741-4c83-b639-848dae955827" providerId="ADAL" clId="{81C410FE-E874-40B2-830A-1B86B874CC80}" dt="2021-01-26T16:16:13.223" v="1304" actId="403"/>
          <ac:spMkLst>
            <pc:docMk/>
            <pc:sldMk cId="3743433868" sldId="274"/>
            <ac:spMk id="3" creationId="{00000000-0000-0000-0000-000000000000}"/>
          </ac:spMkLst>
        </pc:spChg>
        <pc:cxnChg chg="add mod">
          <ac:chgData name="Gregory" userId="42dc56ae-4741-4c83-b639-848dae955827" providerId="ADAL" clId="{81C410FE-E874-40B2-830A-1B86B874CC80}" dt="2021-01-27T15:03:44.608" v="1658"/>
          <ac:cxnSpMkLst>
            <pc:docMk/>
            <pc:sldMk cId="3743433868" sldId="274"/>
            <ac:cxnSpMk id="6" creationId="{37EB9344-D593-4304-8E10-A13F9956C0DB}"/>
          </ac:cxnSpMkLst>
        </pc:cxnChg>
      </pc:sldChg>
      <pc:sldChg chg="addSp modSp add mod">
        <pc:chgData name="Gregory" userId="42dc56ae-4741-4c83-b639-848dae955827" providerId="ADAL" clId="{81C410FE-E874-40B2-830A-1B86B874CC80}" dt="2021-01-27T15:03:45.920" v="1659"/>
        <pc:sldMkLst>
          <pc:docMk/>
          <pc:sldMk cId="2040548497" sldId="275"/>
        </pc:sldMkLst>
        <pc:spChg chg="mod">
          <ac:chgData name="Gregory" userId="42dc56ae-4741-4c83-b639-848dae955827" providerId="ADAL" clId="{81C410FE-E874-40B2-830A-1B86B874CC80}" dt="2021-01-26T16:19:30.747" v="1394" actId="20577"/>
          <ac:spMkLst>
            <pc:docMk/>
            <pc:sldMk cId="2040548497" sldId="275"/>
            <ac:spMk id="2" creationId="{00000000-0000-0000-0000-000000000000}"/>
          </ac:spMkLst>
        </pc:spChg>
        <pc:spChg chg="mod">
          <ac:chgData name="Gregory" userId="42dc56ae-4741-4c83-b639-848dae955827" providerId="ADAL" clId="{81C410FE-E874-40B2-830A-1B86B874CC80}" dt="2021-01-26T16:19:38.365" v="1397" actId="403"/>
          <ac:spMkLst>
            <pc:docMk/>
            <pc:sldMk cId="2040548497" sldId="275"/>
            <ac:spMk id="3" creationId="{00000000-0000-0000-0000-000000000000}"/>
          </ac:spMkLst>
        </pc:spChg>
        <pc:cxnChg chg="add mod">
          <ac:chgData name="Gregory" userId="42dc56ae-4741-4c83-b639-848dae955827" providerId="ADAL" clId="{81C410FE-E874-40B2-830A-1B86B874CC80}" dt="2021-01-27T15:03:45.920" v="1659"/>
          <ac:cxnSpMkLst>
            <pc:docMk/>
            <pc:sldMk cId="2040548497" sldId="275"/>
            <ac:cxnSpMk id="6" creationId="{1990AED5-6576-4CD4-9657-291A9080278C}"/>
          </ac:cxnSpMkLst>
        </pc:cxnChg>
      </pc:sldChg>
      <pc:sldChg chg="addSp modSp add mod">
        <pc:chgData name="Gregory" userId="42dc56ae-4741-4c83-b639-848dae955827" providerId="ADAL" clId="{81C410FE-E874-40B2-830A-1B86B874CC80}" dt="2021-01-27T15:03:47.471" v="1660"/>
        <pc:sldMkLst>
          <pc:docMk/>
          <pc:sldMk cId="3554206841" sldId="276"/>
        </pc:sldMkLst>
        <pc:spChg chg="mod">
          <ac:chgData name="Gregory" userId="42dc56ae-4741-4c83-b639-848dae955827" providerId="ADAL" clId="{81C410FE-E874-40B2-830A-1B86B874CC80}" dt="2021-01-26T16:19:50.135" v="1416" actId="20577"/>
          <ac:spMkLst>
            <pc:docMk/>
            <pc:sldMk cId="3554206841" sldId="276"/>
            <ac:spMk id="2" creationId="{00000000-0000-0000-0000-000000000000}"/>
          </ac:spMkLst>
        </pc:spChg>
        <pc:spChg chg="mod">
          <ac:chgData name="Gregory" userId="42dc56ae-4741-4c83-b639-848dae955827" providerId="ADAL" clId="{81C410FE-E874-40B2-830A-1B86B874CC80}" dt="2021-01-26T16:20:22.681" v="1440" actId="403"/>
          <ac:spMkLst>
            <pc:docMk/>
            <pc:sldMk cId="3554206841" sldId="276"/>
            <ac:spMk id="3" creationId="{00000000-0000-0000-0000-000000000000}"/>
          </ac:spMkLst>
        </pc:spChg>
        <pc:cxnChg chg="add mod">
          <ac:chgData name="Gregory" userId="42dc56ae-4741-4c83-b639-848dae955827" providerId="ADAL" clId="{81C410FE-E874-40B2-830A-1B86B874CC80}" dt="2021-01-27T15:03:47.471" v="1660"/>
          <ac:cxnSpMkLst>
            <pc:docMk/>
            <pc:sldMk cId="3554206841" sldId="276"/>
            <ac:cxnSpMk id="6" creationId="{9586B61A-6186-410A-A783-8303BB363B97}"/>
          </ac:cxnSpMkLst>
        </pc:cxnChg>
      </pc:sldChg>
      <pc:sldChg chg="addSp modSp add mod">
        <pc:chgData name="Gregory" userId="42dc56ae-4741-4c83-b639-848dae955827" providerId="ADAL" clId="{81C410FE-E874-40B2-830A-1B86B874CC80}" dt="2021-01-27T15:03:48.431" v="1661"/>
        <pc:sldMkLst>
          <pc:docMk/>
          <pc:sldMk cId="1840651752" sldId="277"/>
        </pc:sldMkLst>
        <pc:spChg chg="mod">
          <ac:chgData name="Gregory" userId="42dc56ae-4741-4c83-b639-848dae955827" providerId="ADAL" clId="{81C410FE-E874-40B2-830A-1B86B874CC80}" dt="2021-01-26T16:20:55.833" v="1473" actId="20577"/>
          <ac:spMkLst>
            <pc:docMk/>
            <pc:sldMk cId="1840651752" sldId="277"/>
            <ac:spMk id="2" creationId="{00000000-0000-0000-0000-000000000000}"/>
          </ac:spMkLst>
        </pc:spChg>
        <pc:spChg chg="mod">
          <ac:chgData name="Gregory" userId="42dc56ae-4741-4c83-b639-848dae955827" providerId="ADAL" clId="{81C410FE-E874-40B2-830A-1B86B874CC80}" dt="2021-01-26T16:21:22.386" v="1501" actId="403"/>
          <ac:spMkLst>
            <pc:docMk/>
            <pc:sldMk cId="1840651752" sldId="277"/>
            <ac:spMk id="3" creationId="{00000000-0000-0000-0000-000000000000}"/>
          </ac:spMkLst>
        </pc:spChg>
        <pc:cxnChg chg="add mod">
          <ac:chgData name="Gregory" userId="42dc56ae-4741-4c83-b639-848dae955827" providerId="ADAL" clId="{81C410FE-E874-40B2-830A-1B86B874CC80}" dt="2021-01-27T15:03:48.431" v="1661"/>
          <ac:cxnSpMkLst>
            <pc:docMk/>
            <pc:sldMk cId="1840651752" sldId="277"/>
            <ac:cxnSpMk id="6" creationId="{E0B3A023-801A-4A05-975B-799EEA51234A}"/>
          </ac:cxnSpMkLst>
        </pc:cxnChg>
      </pc:sldChg>
      <pc:sldChg chg="addSp modSp add mod">
        <pc:chgData name="Gregory" userId="42dc56ae-4741-4c83-b639-848dae955827" providerId="ADAL" clId="{81C410FE-E874-40B2-830A-1B86B874CC80}" dt="2021-01-27T15:03:49.752" v="1662"/>
        <pc:sldMkLst>
          <pc:docMk/>
          <pc:sldMk cId="3350643174" sldId="278"/>
        </pc:sldMkLst>
        <pc:spChg chg="mod">
          <ac:chgData name="Gregory" userId="42dc56ae-4741-4c83-b639-848dae955827" providerId="ADAL" clId="{81C410FE-E874-40B2-830A-1B86B874CC80}" dt="2021-01-26T16:22:15.460" v="1510" actId="113"/>
          <ac:spMkLst>
            <pc:docMk/>
            <pc:sldMk cId="3350643174" sldId="278"/>
            <ac:spMk id="2" creationId="{00000000-0000-0000-0000-000000000000}"/>
          </ac:spMkLst>
        </pc:spChg>
        <pc:spChg chg="mod">
          <ac:chgData name="Gregory" userId="42dc56ae-4741-4c83-b639-848dae955827" providerId="ADAL" clId="{81C410FE-E874-40B2-830A-1B86B874CC80}" dt="2021-01-26T16:23:13.670" v="1529" actId="207"/>
          <ac:spMkLst>
            <pc:docMk/>
            <pc:sldMk cId="3350643174" sldId="278"/>
            <ac:spMk id="3" creationId="{00000000-0000-0000-0000-000000000000}"/>
          </ac:spMkLst>
        </pc:spChg>
        <pc:cxnChg chg="add mod">
          <ac:chgData name="Gregory" userId="42dc56ae-4741-4c83-b639-848dae955827" providerId="ADAL" clId="{81C410FE-E874-40B2-830A-1B86B874CC80}" dt="2021-01-27T15:03:49.752" v="1662"/>
          <ac:cxnSpMkLst>
            <pc:docMk/>
            <pc:sldMk cId="3350643174" sldId="278"/>
            <ac:cxnSpMk id="6" creationId="{3C90335A-8081-484F-9A30-0E49565B76AF}"/>
          </ac:cxnSpMkLst>
        </pc:cxnChg>
      </pc:sldChg>
      <pc:sldChg chg="addSp delSp modSp add mod">
        <pc:chgData name="Gregory" userId="42dc56ae-4741-4c83-b639-848dae955827" providerId="ADAL" clId="{81C410FE-E874-40B2-830A-1B86B874CC80}" dt="2021-01-27T15:03:16.353" v="1635" actId="1036"/>
        <pc:sldMkLst>
          <pc:docMk/>
          <pc:sldMk cId="2418780487" sldId="279"/>
        </pc:sldMkLst>
        <pc:spChg chg="del">
          <ac:chgData name="Gregory" userId="42dc56ae-4741-4c83-b639-848dae955827" providerId="ADAL" clId="{81C410FE-E874-40B2-830A-1B86B874CC80}" dt="2021-01-26T16:24:43.494" v="1531" actId="478"/>
          <ac:spMkLst>
            <pc:docMk/>
            <pc:sldMk cId="2418780487" sldId="279"/>
            <ac:spMk id="3" creationId="{00000000-0000-0000-0000-000000000000}"/>
          </ac:spMkLst>
        </pc:spChg>
        <pc:spChg chg="add del mod">
          <ac:chgData name="Gregory" userId="42dc56ae-4741-4c83-b639-848dae955827" providerId="ADAL" clId="{81C410FE-E874-40B2-830A-1B86B874CC80}" dt="2021-01-26T16:24:44.855" v="1532" actId="22"/>
          <ac:spMkLst>
            <pc:docMk/>
            <pc:sldMk cId="2418780487" sldId="279"/>
            <ac:spMk id="6" creationId="{BD6D5737-6FD1-4367-901B-3AAF966D0A21}"/>
          </ac:spMkLst>
        </pc:spChg>
        <pc:picChg chg="add mod ord">
          <ac:chgData name="Gregory" userId="42dc56ae-4741-4c83-b639-848dae955827" providerId="ADAL" clId="{81C410FE-E874-40B2-830A-1B86B874CC80}" dt="2021-01-27T15:03:16.353" v="1635" actId="1036"/>
          <ac:picMkLst>
            <pc:docMk/>
            <pc:sldMk cId="2418780487" sldId="279"/>
            <ac:picMk id="8" creationId="{069F9EB9-6B68-41D8-84AB-3AA244F664DD}"/>
          </ac:picMkLst>
        </pc:picChg>
        <pc:picChg chg="add mod">
          <ac:chgData name="Gregory" userId="42dc56ae-4741-4c83-b639-848dae955827" providerId="ADAL" clId="{81C410FE-E874-40B2-830A-1B86B874CC80}" dt="2021-01-27T15:03:16.353" v="1635" actId="1036"/>
          <ac:picMkLst>
            <pc:docMk/>
            <pc:sldMk cId="2418780487" sldId="279"/>
            <ac:picMk id="10" creationId="{E495F268-4378-4DFE-A9FF-4FF68D1A5B79}"/>
          </ac:picMkLst>
        </pc:picChg>
        <pc:picChg chg="add del mod">
          <ac:chgData name="Gregory" userId="42dc56ae-4741-4c83-b639-848dae955827" providerId="ADAL" clId="{81C410FE-E874-40B2-830A-1B86B874CC80}" dt="2021-01-26T19:48:59.948" v="1605"/>
          <ac:picMkLst>
            <pc:docMk/>
            <pc:sldMk cId="2418780487" sldId="279"/>
            <ac:picMk id="11" creationId="{D5AD8E20-0BD7-4B15-8903-1B51C7FA90C8}"/>
          </ac:picMkLst>
        </pc:picChg>
        <pc:cxnChg chg="add mod">
          <ac:chgData name="Gregory" userId="42dc56ae-4741-4c83-b639-848dae955827" providerId="ADAL" clId="{81C410FE-E874-40B2-830A-1B86B874CC80}" dt="2021-01-27T15:03:06.216" v="1618"/>
          <ac:cxnSpMkLst>
            <pc:docMk/>
            <pc:sldMk cId="2418780487" sldId="279"/>
            <ac:cxnSpMk id="12" creationId="{5AD3D3F6-EA93-4D21-B72E-17E485C15BD2}"/>
          </ac:cxnSpMkLst>
        </pc:cxnChg>
      </pc:sldChg>
    </pc:docChg>
  </pc:docChgLst>
  <pc:docChgLst>
    <pc:chgData name="Gregory Yentz" userId="42dc56ae-4741-4c83-b639-848dae955827" providerId="ADAL" clId="{81C410FE-E874-40B2-830A-1B86B874CC80}"/>
    <pc:docChg chg="undo custSel addSld modSld modMainMaster">
      <pc:chgData name="Gregory Yentz" userId="42dc56ae-4741-4c83-b639-848dae955827" providerId="ADAL" clId="{81C410FE-E874-40B2-830A-1B86B874CC80}" dt="2021-02-02T14:02:36.852" v="158"/>
      <pc:docMkLst>
        <pc:docMk/>
      </pc:docMkLst>
      <pc:sldChg chg="setBg">
        <pc:chgData name="Gregory Yentz" userId="42dc56ae-4741-4c83-b639-848dae955827" providerId="ADAL" clId="{81C410FE-E874-40B2-830A-1B86B874CC80}" dt="2021-02-02T13:57:55.841" v="155"/>
        <pc:sldMkLst>
          <pc:docMk/>
          <pc:sldMk cId="109857222" sldId="256"/>
        </pc:sldMkLst>
      </pc:sldChg>
      <pc:sldChg chg="modSp setBg">
        <pc:chgData name="Gregory Yentz" userId="42dc56ae-4741-4c83-b639-848dae955827" providerId="ADAL" clId="{81C410FE-E874-40B2-830A-1B86B874CC80}" dt="2021-02-02T14:02:36.852" v="158"/>
        <pc:sldMkLst>
          <pc:docMk/>
          <pc:sldMk cId="3145343270" sldId="258"/>
        </pc:sldMkLst>
        <pc:picChg chg="mod">
          <ac:chgData name="Gregory Yentz" userId="42dc56ae-4741-4c83-b639-848dae955827" providerId="ADAL" clId="{81C410FE-E874-40B2-830A-1B86B874CC80}" dt="2021-02-02T14:02:36.852" v="158"/>
          <ac:picMkLst>
            <pc:docMk/>
            <pc:sldMk cId="3145343270" sldId="258"/>
            <ac:picMk id="1036" creationId="{F1F499C6-B394-4746-AADF-758913C31FA9}"/>
          </ac:picMkLst>
        </pc:picChg>
      </pc:sldChg>
      <pc:sldChg chg="modSp">
        <pc:chgData name="Gregory Yentz" userId="42dc56ae-4741-4c83-b639-848dae955827" providerId="ADAL" clId="{81C410FE-E874-40B2-830A-1B86B874CC80}" dt="2021-02-02T14:01:37.921" v="157"/>
        <pc:sldMkLst>
          <pc:docMk/>
          <pc:sldMk cId="3867406490" sldId="265"/>
        </pc:sldMkLst>
        <pc:picChg chg="mod">
          <ac:chgData name="Gregory Yentz" userId="42dc56ae-4741-4c83-b639-848dae955827" providerId="ADAL" clId="{81C410FE-E874-40B2-830A-1B86B874CC80}" dt="2021-02-02T14:01:37.921" v="157"/>
          <ac:picMkLst>
            <pc:docMk/>
            <pc:sldMk cId="3867406490" sldId="265"/>
            <ac:picMk id="2050" creationId="{62352F68-4D97-45FC-98A3-73A4F23EC788}"/>
          </ac:picMkLst>
        </pc:picChg>
        <pc:picChg chg="mod">
          <ac:chgData name="Gregory Yentz" userId="42dc56ae-4741-4c83-b639-848dae955827" providerId="ADAL" clId="{81C410FE-E874-40B2-830A-1B86B874CC80}" dt="2021-02-02T14:01:31.195" v="156"/>
          <ac:picMkLst>
            <pc:docMk/>
            <pc:sldMk cId="3867406490" sldId="265"/>
            <ac:picMk id="2052" creationId="{0528545B-6107-4C35-B040-3B9681C9889A}"/>
          </ac:picMkLst>
        </pc:picChg>
      </pc:sldChg>
      <pc:sldChg chg="modSp add mod">
        <pc:chgData name="Gregory Yentz" userId="42dc56ae-4741-4c83-b639-848dae955827" providerId="ADAL" clId="{81C410FE-E874-40B2-830A-1B86B874CC80}" dt="2021-02-02T13:55:00.625" v="24" actId="20577"/>
        <pc:sldMkLst>
          <pc:docMk/>
          <pc:sldMk cId="2752291334" sldId="280"/>
        </pc:sldMkLst>
        <pc:spChg chg="mod">
          <ac:chgData name="Gregory Yentz" userId="42dc56ae-4741-4c83-b639-848dae955827" providerId="ADAL" clId="{81C410FE-E874-40B2-830A-1B86B874CC80}" dt="2021-02-02T13:54:31.423" v="18" actId="20577"/>
          <ac:spMkLst>
            <pc:docMk/>
            <pc:sldMk cId="2752291334" sldId="280"/>
            <ac:spMk id="2" creationId="{00000000-0000-0000-0000-000000000000}"/>
          </ac:spMkLst>
        </pc:spChg>
        <pc:spChg chg="mod">
          <ac:chgData name="Gregory Yentz" userId="42dc56ae-4741-4c83-b639-848dae955827" providerId="ADAL" clId="{81C410FE-E874-40B2-830A-1B86B874CC80}" dt="2021-02-02T13:55:00.625" v="24" actId="20577"/>
          <ac:spMkLst>
            <pc:docMk/>
            <pc:sldMk cId="2752291334" sldId="280"/>
            <ac:spMk id="3" creationId="{00000000-0000-0000-0000-000000000000}"/>
          </ac:spMkLst>
        </pc:spChg>
      </pc:sldChg>
      <pc:sldMasterChg chg="setBg modSldLayout">
        <pc:chgData name="Gregory Yentz" userId="42dc56ae-4741-4c83-b639-848dae955827" providerId="ADAL" clId="{81C410FE-E874-40B2-830A-1B86B874CC80}" dt="2021-02-02T13:57:55.841" v="155"/>
        <pc:sldMasterMkLst>
          <pc:docMk/>
          <pc:sldMasterMk cId="2460954070" sldId="2147483660"/>
        </pc:sldMasterMkLst>
        <pc:sldLayoutChg chg="setBg">
          <pc:chgData name="Gregory Yentz" userId="42dc56ae-4741-4c83-b639-848dae955827" providerId="ADAL" clId="{81C410FE-E874-40B2-830A-1B86B874CC80}" dt="2021-02-02T13:57:55.841" v="155"/>
          <pc:sldLayoutMkLst>
            <pc:docMk/>
            <pc:sldMasterMk cId="2460954070" sldId="2147483660"/>
            <pc:sldLayoutMk cId="2385387890" sldId="2147483661"/>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949138452" sldId="2147483662"/>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2591524520" sldId="2147483663"/>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1203092039" sldId="2147483664"/>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3733172339" sldId="2147483665"/>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3210312558" sldId="2147483666"/>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3146388984" sldId="2147483667"/>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3171841454" sldId="2147483668"/>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1718958274" sldId="2147483669"/>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2202905451" sldId="2147483670"/>
          </pc:sldLayoutMkLst>
        </pc:sldLayoutChg>
        <pc:sldLayoutChg chg="setBg">
          <pc:chgData name="Gregory Yentz" userId="42dc56ae-4741-4c83-b639-848dae955827" providerId="ADAL" clId="{81C410FE-E874-40B2-830A-1B86B874CC80}" dt="2021-02-02T13:57:55.841" v="155"/>
          <pc:sldLayoutMkLst>
            <pc:docMk/>
            <pc:sldMasterMk cId="2460954070" sldId="2147483660"/>
            <pc:sldLayoutMk cId="3479445657" sldId="2147483671"/>
          </pc:sldLayoutMkLst>
        </pc:sldLayoutChg>
      </pc:sldMasterChg>
    </pc:docChg>
  </pc:docChgLst>
  <pc:docChgLst>
    <pc:chgData name="Gregory Yentz" userId="S::gyentz@scouting.org::42dc56ae-4741-4c83-b639-848dae955827" providerId="AD" clId="Web-{C64CE2F8-607A-4148-999E-BCE34EA04C1C}"/>
    <pc:docChg chg="addSld modSld">
      <pc:chgData name="Gregory Yentz" userId="S::gyentz@scouting.org::42dc56ae-4741-4c83-b639-848dae955827" providerId="AD" clId="Web-{C64CE2F8-607A-4148-999E-BCE34EA04C1C}" dt="2021-01-26T14:48:10.459" v="108" actId="20577"/>
      <pc:docMkLst>
        <pc:docMk/>
      </pc:docMkLst>
      <pc:sldChg chg="addSp modSp">
        <pc:chgData name="Gregory Yentz" userId="S::gyentz@scouting.org::42dc56ae-4741-4c83-b639-848dae955827" providerId="AD" clId="Web-{C64CE2F8-607A-4148-999E-BCE34EA04C1C}" dt="2021-01-26T14:28:35.928" v="46" actId="1076"/>
        <pc:sldMkLst>
          <pc:docMk/>
          <pc:sldMk cId="109857222" sldId="256"/>
        </pc:sldMkLst>
        <pc:spChg chg="mod">
          <ac:chgData name="Gregory Yentz" userId="S::gyentz@scouting.org::42dc56ae-4741-4c83-b639-848dae955827" providerId="AD" clId="Web-{C64CE2F8-607A-4148-999E-BCE34EA04C1C}" dt="2021-01-26T14:25:31.262" v="13" actId="20577"/>
          <ac:spMkLst>
            <pc:docMk/>
            <pc:sldMk cId="109857222" sldId="256"/>
            <ac:spMk id="2" creationId="{00000000-0000-0000-0000-000000000000}"/>
          </ac:spMkLst>
        </pc:spChg>
        <pc:spChg chg="mod">
          <ac:chgData name="Gregory Yentz" userId="S::gyentz@scouting.org::42dc56ae-4741-4c83-b639-848dae955827" providerId="AD" clId="Web-{C64CE2F8-607A-4148-999E-BCE34EA04C1C}" dt="2021-01-26T14:25:39.872" v="31" actId="20577"/>
          <ac:spMkLst>
            <pc:docMk/>
            <pc:sldMk cId="109857222" sldId="256"/>
            <ac:spMk id="3" creationId="{00000000-0000-0000-0000-000000000000}"/>
          </ac:spMkLst>
        </pc:spChg>
        <pc:picChg chg="add mod">
          <ac:chgData name="Gregory Yentz" userId="S::gyentz@scouting.org::42dc56ae-4741-4c83-b639-848dae955827" providerId="AD" clId="Web-{C64CE2F8-607A-4148-999E-BCE34EA04C1C}" dt="2021-01-26T14:28:35.928" v="46" actId="1076"/>
          <ac:picMkLst>
            <pc:docMk/>
            <pc:sldMk cId="109857222" sldId="256"/>
            <ac:picMk id="4" creationId="{6472BF01-7985-4C11-B95E-C7C17628AC9E}"/>
          </ac:picMkLst>
        </pc:picChg>
      </pc:sldChg>
      <pc:sldChg chg="addSp delSp modSp add mod replId setBg modClrScheme chgLayout">
        <pc:chgData name="Gregory Yentz" userId="S::gyentz@scouting.org::42dc56ae-4741-4c83-b639-848dae955827" providerId="AD" clId="Web-{C64CE2F8-607A-4148-999E-BCE34EA04C1C}" dt="2021-01-26T14:48:10.459" v="108" actId="20577"/>
        <pc:sldMkLst>
          <pc:docMk/>
          <pc:sldMk cId="3333504475" sldId="257"/>
        </pc:sldMkLst>
        <pc:spChg chg="mod ord">
          <ac:chgData name="Gregory Yentz" userId="S::gyentz@scouting.org::42dc56ae-4741-4c83-b639-848dae955827" providerId="AD" clId="Web-{C64CE2F8-607A-4148-999E-BCE34EA04C1C}" dt="2021-01-26T14:48:10.459" v="108" actId="20577"/>
          <ac:spMkLst>
            <pc:docMk/>
            <pc:sldMk cId="3333504475" sldId="257"/>
            <ac:spMk id="2" creationId="{00000000-0000-0000-0000-000000000000}"/>
          </ac:spMkLst>
        </pc:spChg>
        <pc:spChg chg="mod ord">
          <ac:chgData name="Gregory Yentz" userId="S::gyentz@scouting.org::42dc56ae-4741-4c83-b639-848dae955827" providerId="AD" clId="Web-{C64CE2F8-607A-4148-999E-BCE34EA04C1C}" dt="2021-01-26T14:47:20.847" v="92"/>
          <ac:spMkLst>
            <pc:docMk/>
            <pc:sldMk cId="3333504475" sldId="257"/>
            <ac:spMk id="3" creationId="{00000000-0000-0000-0000-000000000000}"/>
          </ac:spMkLst>
        </pc:spChg>
        <pc:picChg chg="del mod ord">
          <ac:chgData name="Gregory Yentz" userId="S::gyentz@scouting.org::42dc56ae-4741-4c83-b639-848dae955827" providerId="AD" clId="Web-{C64CE2F8-607A-4148-999E-BCE34EA04C1C}" dt="2021-01-26T14:27:29.831" v="40"/>
          <ac:picMkLst>
            <pc:docMk/>
            <pc:sldMk cId="3333504475" sldId="257"/>
            <ac:picMk id="4" creationId="{6472BF01-7985-4C11-B95E-C7C17628AC9E}"/>
          </ac:picMkLst>
        </pc:picChg>
        <pc:picChg chg="add del">
          <ac:chgData name="Gregory Yentz" userId="S::gyentz@scouting.org::42dc56ae-4741-4c83-b639-848dae955827" providerId="AD" clId="Web-{C64CE2F8-607A-4148-999E-BCE34EA04C1C}" dt="2021-01-26T14:28:42.319" v="48"/>
          <ac:picMkLst>
            <pc:docMk/>
            <pc:sldMk cId="3333504475" sldId="257"/>
            <ac:picMk id="6" creationId="{EDDD572E-0E95-44EC-81D4-E647832028EB}"/>
          </ac:picMkLst>
        </pc:picChg>
        <pc:picChg chg="add">
          <ac:chgData name="Gregory Yentz" userId="S::gyentz@scouting.org::42dc56ae-4741-4c83-b639-848dae955827" providerId="AD" clId="Web-{C64CE2F8-607A-4148-999E-BCE34EA04C1C}" dt="2021-01-26T14:28:38.710" v="47"/>
          <ac:picMkLst>
            <pc:docMk/>
            <pc:sldMk cId="3333504475" sldId="257"/>
            <ac:picMk id="8" creationId="{76ED43C5-3E45-4F47-A135-B3290BB6235A}"/>
          </ac:picMkLst>
        </pc:picChg>
      </pc:sldChg>
      <pc:sldChg chg="add replId">
        <pc:chgData name="Gregory Yentz" userId="S::gyentz@scouting.org::42dc56ae-4741-4c83-b639-848dae955827" providerId="AD" clId="Web-{C64CE2F8-607A-4148-999E-BCE34EA04C1C}" dt="2021-01-26T14:43:34.460" v="69"/>
        <pc:sldMkLst>
          <pc:docMk/>
          <pc:sldMk cId="3145343270"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AEA9CC9-AB02-4FF5-9017-D5CD05174348}"/>
              </a:ext>
            </a:extLst>
          </p:cNvPr>
          <p:cNvPicPr>
            <a:picLocks noChangeAspect="1" noChangeArrowheads="1"/>
          </p:cNvPicPr>
          <p:nvPr/>
        </p:nvPicPr>
        <p:blipFill rotWithShape="1">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t="17191" r="21502"/>
          <a:stretch/>
        </p:blipFill>
        <p:spPr bwMode="auto">
          <a:xfrm>
            <a:off x="7115175" y="0"/>
            <a:ext cx="5076825" cy="53556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cs typeface="Calibri Light"/>
              </a:rPr>
              <a:t>COVID-19</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Florida National High Adventure Sea Base</a:t>
            </a:r>
            <a:endParaRPr lang="en-US" dirty="0"/>
          </a:p>
        </p:txBody>
      </p:sp>
      <p:pic>
        <p:nvPicPr>
          <p:cNvPr id="5" name="Picture 4" descr="A picture containing object, blue, clock&#10;&#10;Description automatically generated">
            <a:extLst>
              <a:ext uri="{FF2B5EF4-FFF2-40B4-BE49-F238E27FC236}">
                <a16:creationId xmlns:a16="http://schemas.microsoft.com/office/drawing/2014/main" id="{3B9B4901-F613-4600-B760-953741D9D806}"/>
              </a:ext>
            </a:extLst>
          </p:cNvPr>
          <p:cNvPicPr>
            <a:picLocks noChangeAspect="1"/>
          </p:cNvPicPr>
          <p:nvPr/>
        </p:nvPicPr>
        <p:blipFill>
          <a:blip r:embed="rId3"/>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3C13C549-0087-404C-98F6-DE262320FA0F}"/>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Hand Sanitizer Requirement: </a:t>
            </a:r>
            <a:r>
              <a:rPr lang="en-US" sz="2000" dirty="0"/>
              <a:t>Crews must purchase or require each participant to purchase sufficient hand sanitizer to last the duration of the trip to and from Sea Base. </a:t>
            </a:r>
          </a:p>
          <a:p>
            <a:pPr>
              <a:lnSpc>
                <a:spcPct val="100000"/>
              </a:lnSpc>
              <a:buNone/>
            </a:pPr>
            <a:endParaRPr lang="en-US" sz="2000" dirty="0"/>
          </a:p>
          <a:p>
            <a:pPr>
              <a:lnSpc>
                <a:spcPct val="100000"/>
              </a:lnSpc>
              <a:buNone/>
            </a:pPr>
            <a:r>
              <a:rPr lang="en-US" sz="2000" b="1" dirty="0"/>
              <a:t>Facial Covering Requirement: </a:t>
            </a:r>
            <a:r>
              <a:rPr lang="en-US" sz="2000" dirty="0"/>
              <a:t>Crews must purchase or require each person to purchase a facial covering. Sea Base recommends a “Buff” or “Gaiter” style facial covering like those available at Sea Base Ship Store. Facial coverings must be worn anytime a crew is in common areas where they might encounter individuals from other crews or unassigned staff members, food service areas, retail stores, check-in, aboard vessels with other crews. </a:t>
            </a:r>
            <a:endParaRPr lang="en-US" sz="32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21EC698F-8D80-4022-847D-D1AEE5C3A9C1}"/>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57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Snorkel &amp; Mask Requirement: </a:t>
            </a:r>
            <a:r>
              <a:rPr lang="en-US" sz="2000" dirty="0"/>
              <a:t>Due to COVID-19, Sea Base will no longer provide masks and snorkels. Crews must purchase or require each participant to purchase a snorkel and mask. Sea Base recommends that individuals purchase quality masks and snorkels as “inexpensive” masks and snorkels often leak, fit poorly or break. Quality, discounted, masks and snorkels are available at Sea Base Ship Store. </a:t>
            </a:r>
          </a:p>
          <a:p>
            <a:pPr>
              <a:lnSpc>
                <a:spcPct val="100000"/>
              </a:lnSpc>
              <a:buNone/>
            </a:pPr>
            <a:endParaRPr lang="en-US" sz="2000" dirty="0"/>
          </a:p>
          <a:p>
            <a:pPr>
              <a:lnSpc>
                <a:spcPct val="100000"/>
              </a:lnSpc>
              <a:buNone/>
            </a:pPr>
            <a:endParaRPr lang="en-US" sz="1600" dirty="0"/>
          </a:p>
          <a:p>
            <a:pPr>
              <a:lnSpc>
                <a:spcPct val="100000"/>
              </a:lnSpc>
              <a:buNone/>
            </a:pPr>
            <a:endParaRPr lang="en-US" sz="1600" b="1" i="1" dirty="0"/>
          </a:p>
          <a:p>
            <a:pPr>
              <a:lnSpc>
                <a:spcPct val="100000"/>
              </a:lnSpc>
              <a:buNone/>
            </a:pPr>
            <a:r>
              <a:rPr lang="en-US" sz="2000" b="1" i="1" dirty="0"/>
              <a:t>Due to health &amp; safety concerns, </a:t>
            </a:r>
          </a:p>
          <a:p>
            <a:pPr>
              <a:lnSpc>
                <a:spcPct val="100000"/>
              </a:lnSpc>
              <a:buNone/>
            </a:pPr>
            <a:r>
              <a:rPr lang="en-US" sz="2000" b="1" i="1" dirty="0"/>
              <a:t>Full face masks are not permitted at any Sea Base Location</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grpSp>
        <p:nvGrpSpPr>
          <p:cNvPr id="10" name="Group 9">
            <a:extLst>
              <a:ext uri="{FF2B5EF4-FFF2-40B4-BE49-F238E27FC236}">
                <a16:creationId xmlns:a16="http://schemas.microsoft.com/office/drawing/2014/main" id="{B2B43939-FAAD-42A1-AF9E-BA00B76A3899}"/>
              </a:ext>
            </a:extLst>
          </p:cNvPr>
          <p:cNvGrpSpPr/>
          <p:nvPr/>
        </p:nvGrpSpPr>
        <p:grpSpPr>
          <a:xfrm>
            <a:off x="7248089" y="3579216"/>
            <a:ext cx="3736808" cy="2333581"/>
            <a:chOff x="3196206" y="3605400"/>
            <a:chExt cx="5037101" cy="3145595"/>
          </a:xfrm>
        </p:grpSpPr>
        <p:pic>
          <p:nvPicPr>
            <p:cNvPr id="2052" name="Picture 4" descr="Amazon.com : Scubapro Ecco Diving Mask with Snorkel (Black) : Sports &amp;  Outdoors">
              <a:extLst>
                <a:ext uri="{FF2B5EF4-FFF2-40B4-BE49-F238E27FC236}">
                  <a16:creationId xmlns:a16="http://schemas.microsoft.com/office/drawing/2014/main" id="{0528545B-6107-4C35-B040-3B9681C9889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6467" y="3605400"/>
              <a:ext cx="1626840" cy="311522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B8CB2EC-4A4B-4865-80BD-15C4BB0FF9F6}"/>
                </a:ext>
              </a:extLst>
            </p:cNvPr>
            <p:cNvGrpSpPr/>
            <p:nvPr/>
          </p:nvGrpSpPr>
          <p:grpSpPr>
            <a:xfrm>
              <a:off x="3196206" y="3655416"/>
              <a:ext cx="3011647" cy="3095579"/>
              <a:chOff x="3196206" y="3655416"/>
              <a:chExt cx="3011647" cy="3095579"/>
            </a:xfrm>
          </p:grpSpPr>
          <p:pic>
            <p:nvPicPr>
              <p:cNvPr id="2050" name="Picture 2" descr="Amazon.com : SEAVIEW 180 Degree Panoramic Snorkel Mask- Full Face Design,  Panoramic : Sports &amp; Outdoors">
                <a:extLst>
                  <a:ext uri="{FF2B5EF4-FFF2-40B4-BE49-F238E27FC236}">
                    <a16:creationId xmlns:a16="http://schemas.microsoft.com/office/drawing/2014/main" id="{62352F68-4D97-45FC-98A3-73A4F23EC78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4433" y="3655416"/>
                <a:ext cx="1753445" cy="30955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C035309-BAAD-468C-8D1C-951391114184}"/>
                  </a:ext>
                </a:extLst>
              </p:cNvPr>
              <p:cNvSpPr/>
              <p:nvPr/>
            </p:nvSpPr>
            <p:spPr>
              <a:xfrm>
                <a:off x="3196206" y="3655416"/>
                <a:ext cx="3011647" cy="301164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FD47CA4-7335-46D0-9ACF-4870C1EA3C4B}"/>
                  </a:ext>
                </a:extLst>
              </p:cNvPr>
              <p:cNvCxnSpPr>
                <a:stCxn id="6" idx="1"/>
                <a:endCxn id="6" idx="5"/>
              </p:cNvCxnSpPr>
              <p:nvPr/>
            </p:nvCxnSpPr>
            <p:spPr>
              <a:xfrm>
                <a:off x="3637251" y="4096461"/>
                <a:ext cx="2129557" cy="21295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4" name="Straight Connector 13">
            <a:extLst>
              <a:ext uri="{FF2B5EF4-FFF2-40B4-BE49-F238E27FC236}">
                <a16:creationId xmlns:a16="http://schemas.microsoft.com/office/drawing/2014/main" id="{6DB6CC85-3E32-4926-A8AC-FC0A25F334E3}"/>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40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Unit Leadership: </a:t>
            </a:r>
            <a:r>
              <a:rPr lang="en-US" sz="2000" dirty="0"/>
              <a:t>Each crew must elect/assign a youth member of your crew to act as the Sanitation Chief for the duration of your adventure. Responsibilities will include:</a:t>
            </a:r>
          </a:p>
          <a:p>
            <a:pPr lvl="1">
              <a:lnSpc>
                <a:spcPct val="100000"/>
              </a:lnSpc>
            </a:pPr>
            <a:r>
              <a:rPr lang="en-US" sz="2000" dirty="0"/>
              <a:t>Instructing/reminding crew members to socially distance from other travelers, other crews, staff members.</a:t>
            </a:r>
          </a:p>
          <a:p>
            <a:pPr lvl="1">
              <a:lnSpc>
                <a:spcPct val="100000"/>
              </a:lnSpc>
            </a:pPr>
            <a:r>
              <a:rPr lang="en-US" sz="2000" dirty="0"/>
              <a:t>Instructing/reminding crew members not to touch their eyes, nose, mouth.</a:t>
            </a:r>
          </a:p>
          <a:p>
            <a:pPr lvl="1">
              <a:lnSpc>
                <a:spcPct val="100000"/>
              </a:lnSpc>
            </a:pPr>
            <a:r>
              <a:rPr lang="en-US" sz="2000" dirty="0"/>
              <a:t>Instructing/reminding crew members to wash hands and use hand sanitizer.</a:t>
            </a:r>
          </a:p>
          <a:p>
            <a:pPr lvl="1">
              <a:lnSpc>
                <a:spcPct val="100000"/>
              </a:lnSpc>
            </a:pPr>
            <a:r>
              <a:rPr lang="en-US" sz="2000" dirty="0"/>
              <a:t>Instructing/reminding crew members to wear facial coverings.</a:t>
            </a:r>
          </a:p>
          <a:p>
            <a:pPr lvl="1">
              <a:lnSpc>
                <a:spcPct val="100000"/>
              </a:lnSpc>
            </a:pPr>
            <a:r>
              <a:rPr lang="en-US" sz="2000" dirty="0"/>
              <a:t>Instructing/reminding crew members to sanitize vessels/dormitories.</a:t>
            </a:r>
            <a:endParaRPr lang="en-US" sz="28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12" name="Straight Connector 11">
            <a:extLst>
              <a:ext uri="{FF2B5EF4-FFF2-40B4-BE49-F238E27FC236}">
                <a16:creationId xmlns:a16="http://schemas.microsoft.com/office/drawing/2014/main" id="{CA9F9669-3FBF-467B-A3DD-5F59502D0963}"/>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32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Crew Participation Model and Social Distancing: </a:t>
            </a:r>
            <a:r>
              <a:rPr lang="en-US" sz="2000" dirty="0"/>
              <a:t>Due to the nature of program types, activities and safety requirements, it is not possible for Sea Base to socially distance within a crew (person to person) or distance the crew from assigned staff members.</a:t>
            </a:r>
          </a:p>
          <a:p>
            <a:pPr>
              <a:lnSpc>
                <a:spcPct val="100000"/>
              </a:lnSpc>
              <a:buNone/>
            </a:pPr>
            <a:endParaRPr lang="en-US" sz="2000" dirty="0"/>
          </a:p>
          <a:p>
            <a:pPr>
              <a:lnSpc>
                <a:spcPct val="100000"/>
              </a:lnSpc>
              <a:buNone/>
            </a:pPr>
            <a:r>
              <a:rPr lang="en-US" sz="2000" b="1" dirty="0"/>
              <a:t>Social Distancing Requirements: </a:t>
            </a:r>
            <a:r>
              <a:rPr lang="en-US" sz="2000" dirty="0"/>
              <a:t>Crews are required to socially distance from other crews, the public and non-assigned staff members. Crews refusing to socially distance will not be permitted to remain onsite.</a:t>
            </a:r>
          </a:p>
          <a:p>
            <a:pPr>
              <a:lnSpc>
                <a:spcPct val="100000"/>
              </a:lnSpc>
              <a:buNone/>
            </a:pPr>
            <a:endParaRPr lang="en-US" sz="2000" dirty="0"/>
          </a:p>
          <a:p>
            <a:pPr>
              <a:lnSpc>
                <a:spcPct val="100000"/>
              </a:lnSpc>
              <a:buNone/>
            </a:pPr>
            <a:r>
              <a:rPr lang="en-US" sz="2000" b="1" dirty="0"/>
              <a:t>Travel Types: </a:t>
            </a:r>
            <a:r>
              <a:rPr lang="en-US" sz="2000" dirty="0"/>
              <a:t>Crews should avoid traveling to Sea Base aboard trains or busses unless the provider has social distancing and air purification plans in place. </a:t>
            </a:r>
            <a:endParaRPr lang="en-US" sz="40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1D01C880-A46D-4617-B4E9-FCD1D2C0DE29}"/>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9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Traveling to Sea Base</a:t>
            </a:r>
            <a:endParaRPr lang="en-US"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000" dirty="0"/>
              <a:t>Units traveling to Sea Base should take the following precautions to limit the risk of contracting COVID-19 while traveling to and/from Sea Base:</a:t>
            </a:r>
          </a:p>
          <a:p>
            <a:pPr lvl="1">
              <a:lnSpc>
                <a:spcPct val="100000"/>
              </a:lnSpc>
              <a:spcBef>
                <a:spcPts val="0"/>
              </a:spcBef>
            </a:pPr>
            <a:r>
              <a:rPr lang="en-US" sz="2000" b="1" dirty="0"/>
              <a:t>Sickness</a:t>
            </a:r>
            <a:r>
              <a:rPr lang="en-US" sz="2000" dirty="0"/>
              <a:t>: Do not allow participants who are sick to travel.</a:t>
            </a:r>
          </a:p>
          <a:p>
            <a:pPr lvl="1">
              <a:lnSpc>
                <a:spcPct val="100000"/>
              </a:lnSpc>
              <a:spcBef>
                <a:spcPts val="0"/>
              </a:spcBef>
            </a:pPr>
            <a:r>
              <a:rPr lang="en-US" sz="2000" b="1" dirty="0"/>
              <a:t>Exposure</a:t>
            </a:r>
            <a:r>
              <a:rPr lang="en-US" sz="2000" dirty="0"/>
              <a:t>: Do not allow participants who have been exposed to COVID-19 to travel.</a:t>
            </a:r>
          </a:p>
          <a:p>
            <a:pPr lvl="1">
              <a:lnSpc>
                <a:spcPct val="100000"/>
              </a:lnSpc>
              <a:spcBef>
                <a:spcPts val="0"/>
              </a:spcBef>
            </a:pPr>
            <a:r>
              <a:rPr lang="en-US" sz="2000" b="1" dirty="0"/>
              <a:t>Handwashing</a:t>
            </a:r>
            <a:r>
              <a:rPr lang="en-US" sz="2000" dirty="0"/>
              <a:t>: Wash hands frequently.</a:t>
            </a:r>
          </a:p>
          <a:p>
            <a:pPr lvl="1">
              <a:lnSpc>
                <a:spcPct val="100000"/>
              </a:lnSpc>
              <a:spcBef>
                <a:spcPts val="0"/>
              </a:spcBef>
            </a:pPr>
            <a:r>
              <a:rPr lang="en-US" sz="2000" b="1" dirty="0"/>
              <a:t>Touching</a:t>
            </a:r>
            <a:r>
              <a:rPr lang="en-US" sz="2000" dirty="0"/>
              <a:t>: Avoid touching eyes, nose, mouth.</a:t>
            </a:r>
          </a:p>
          <a:p>
            <a:pPr lvl="1">
              <a:lnSpc>
                <a:spcPct val="100000"/>
              </a:lnSpc>
              <a:spcBef>
                <a:spcPts val="0"/>
              </a:spcBef>
            </a:pPr>
            <a:r>
              <a:rPr lang="en-US" sz="2000" b="1" dirty="0"/>
              <a:t>Hand Sanitation</a:t>
            </a:r>
            <a:r>
              <a:rPr lang="en-US" sz="2000" dirty="0"/>
              <a:t>: Bring hand sanitizer containing at least 60% alcohol &amp; use frequently.</a:t>
            </a:r>
          </a:p>
          <a:p>
            <a:pPr lvl="1">
              <a:lnSpc>
                <a:spcPct val="100000"/>
              </a:lnSpc>
              <a:spcBef>
                <a:spcPts val="0"/>
              </a:spcBef>
            </a:pPr>
            <a:r>
              <a:rPr lang="en-US" sz="2000" b="1" dirty="0"/>
              <a:t>Facial Covering</a:t>
            </a:r>
            <a:r>
              <a:rPr lang="en-US" sz="2000" dirty="0"/>
              <a:t>: Bring and use facial coverings.</a:t>
            </a:r>
          </a:p>
          <a:p>
            <a:pPr lvl="1">
              <a:lnSpc>
                <a:spcPct val="100000"/>
              </a:lnSpc>
              <a:spcBef>
                <a:spcPts val="0"/>
              </a:spcBef>
            </a:pPr>
            <a:r>
              <a:rPr lang="en-US" sz="2000" b="1" dirty="0"/>
              <a:t>Touching</a:t>
            </a:r>
            <a:r>
              <a:rPr lang="en-US" sz="2000" dirty="0"/>
              <a:t>: Avoid unnecessary touching of handrails, doors, etc.</a:t>
            </a:r>
          </a:p>
          <a:p>
            <a:pPr lvl="1">
              <a:lnSpc>
                <a:spcPct val="100000"/>
              </a:lnSpc>
              <a:spcBef>
                <a:spcPts val="0"/>
              </a:spcBef>
            </a:pPr>
            <a:r>
              <a:rPr lang="en-US" sz="2000" b="1" dirty="0"/>
              <a:t>Social Distancing</a:t>
            </a:r>
            <a:r>
              <a:rPr lang="en-US" sz="2000" dirty="0"/>
              <a:t>: Avoid close contact with non-crew members, within 6ft.</a:t>
            </a:r>
          </a:p>
          <a:p>
            <a:pPr lvl="1">
              <a:lnSpc>
                <a:spcPct val="100000"/>
              </a:lnSpc>
              <a:spcBef>
                <a:spcPts val="0"/>
              </a:spcBef>
            </a:pPr>
            <a:r>
              <a:rPr lang="en-US" sz="2000" b="1" dirty="0"/>
              <a:t>Food Service</a:t>
            </a:r>
            <a:r>
              <a:rPr lang="en-US" sz="2000" dirty="0"/>
              <a:t>: Pick up food at drive-throughs, curbside delivery, or stores.</a:t>
            </a:r>
          </a:p>
          <a:p>
            <a:pPr lvl="1">
              <a:lnSpc>
                <a:spcPct val="100000"/>
              </a:lnSpc>
              <a:spcBef>
                <a:spcPts val="0"/>
              </a:spcBef>
            </a:pPr>
            <a:r>
              <a:rPr lang="en-US" sz="2000" b="1" dirty="0"/>
              <a:t>Stops</a:t>
            </a:r>
            <a:r>
              <a:rPr lang="en-US" sz="2000" dirty="0"/>
              <a:t>: Limit non-essential stops.</a:t>
            </a:r>
          </a:p>
          <a:p>
            <a:pPr lvl="1">
              <a:lnSpc>
                <a:spcPct val="100000"/>
              </a:lnSpc>
              <a:spcBef>
                <a:spcPts val="0"/>
              </a:spcBef>
            </a:pPr>
            <a:r>
              <a:rPr lang="en-US" sz="2000" b="1" dirty="0"/>
              <a:t>Transportation</a:t>
            </a:r>
            <a:r>
              <a:rPr lang="en-US" sz="2000" dirty="0"/>
              <a:t>: Avoid trains and busses unless the provider has social distancing and air purification plans in place.</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F105BA51-91F5-4E7C-B199-0724A45E0C18}"/>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40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Checking in at Sea Base</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dirty="0"/>
              <a:t>To ensure proper social distancing Sea Base will require: </a:t>
            </a:r>
          </a:p>
          <a:p>
            <a:pPr lvl="1">
              <a:lnSpc>
                <a:spcPct val="100000"/>
              </a:lnSpc>
            </a:pPr>
            <a:r>
              <a:rPr lang="en-US" sz="2000" b="1" dirty="0"/>
              <a:t>Facial Covering: </a:t>
            </a:r>
            <a:r>
              <a:rPr lang="en-US" sz="2000" dirty="0"/>
              <a:t>Participants must wear facial coverings upon arriving at Sea Base.</a:t>
            </a:r>
          </a:p>
          <a:p>
            <a:pPr lvl="1">
              <a:lnSpc>
                <a:spcPct val="100000"/>
              </a:lnSpc>
            </a:pPr>
            <a:r>
              <a:rPr lang="en-US" sz="2000" b="1" dirty="0"/>
              <a:t>Social Distancing: </a:t>
            </a:r>
            <a:r>
              <a:rPr lang="en-US" sz="2000" dirty="0"/>
              <a:t>One adult leader will be allowed to check-in his/her crew at a time.</a:t>
            </a:r>
          </a:p>
          <a:p>
            <a:pPr lvl="1">
              <a:lnSpc>
                <a:spcPct val="100000"/>
              </a:lnSpc>
            </a:pPr>
            <a:r>
              <a:rPr lang="en-US" sz="2000" b="1" dirty="0"/>
              <a:t>Social Distancing: </a:t>
            </a:r>
            <a:r>
              <a:rPr lang="en-US" sz="2000" dirty="0"/>
              <a:t>No other youth or adults from his/her crew, or any other crew, will be permitted in/at the check-in area. </a:t>
            </a:r>
          </a:p>
          <a:p>
            <a:pPr lvl="1">
              <a:lnSpc>
                <a:spcPct val="100000"/>
              </a:lnSpc>
            </a:pPr>
            <a:r>
              <a:rPr lang="en-US" sz="2000" b="1" dirty="0"/>
              <a:t>Adult Oversight: </a:t>
            </a:r>
            <a:r>
              <a:rPr lang="en-US" sz="2000" dirty="0"/>
              <a:t>Members of each crew will wait in assigned areas. It is the responsibility of the second adult leader to ensure that youth and adults remain in the assigned area. </a:t>
            </a:r>
          </a:p>
          <a:p>
            <a:pPr lvl="1">
              <a:lnSpc>
                <a:spcPct val="100000"/>
              </a:lnSpc>
            </a:pPr>
            <a:r>
              <a:rPr lang="en-US" sz="2000" b="1" dirty="0"/>
              <a:t>Medical Screening/Temperature Check: </a:t>
            </a:r>
            <a:r>
              <a:rPr lang="en-US" sz="2000" dirty="0"/>
              <a:t>Each participants BSA AHMR will be reviewed, and everyone will have their temperature taken upon arrival. Crews arriving with a sick individual or individual with temperature exceeding 100.4 degrees will not be permitted to remain onsite.</a:t>
            </a:r>
            <a:endParaRPr lang="en-US" sz="60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13C6FE5D-4536-422A-8DF0-AADB70709637}"/>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1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Meal Service</a:t>
            </a:r>
            <a:endParaRPr lang="en-US"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000" dirty="0"/>
              <a:t>Sea Base will restrict the number of persons who access dining facilities.</a:t>
            </a:r>
          </a:p>
          <a:p>
            <a:pPr>
              <a:lnSpc>
                <a:spcPct val="100000"/>
              </a:lnSpc>
              <a:spcBef>
                <a:spcPts val="0"/>
              </a:spcBef>
              <a:buNone/>
            </a:pPr>
            <a:r>
              <a:rPr lang="en-US" sz="1800" b="1" dirty="0"/>
              <a:t>USVI Food Service:</a:t>
            </a:r>
          </a:p>
          <a:p>
            <a:pPr lvl="1">
              <a:lnSpc>
                <a:spcPct val="100000"/>
              </a:lnSpc>
              <a:spcBef>
                <a:spcPts val="0"/>
              </a:spcBef>
            </a:pPr>
            <a:r>
              <a:rPr lang="en-US" sz="1400" dirty="0"/>
              <a:t>St. Thomas crews will eat all meals aboard their vessel.</a:t>
            </a:r>
          </a:p>
          <a:p>
            <a:pPr lvl="1">
              <a:lnSpc>
                <a:spcPct val="100000"/>
              </a:lnSpc>
              <a:spcBef>
                <a:spcPts val="0"/>
              </a:spcBef>
            </a:pPr>
            <a:r>
              <a:rPr lang="en-US" sz="1400" dirty="0"/>
              <a:t>St. Croix crews will prepare and cook meals in a designated location.</a:t>
            </a:r>
          </a:p>
          <a:p>
            <a:pPr lvl="1">
              <a:lnSpc>
                <a:spcPct val="100000"/>
              </a:lnSpc>
              <a:spcBef>
                <a:spcPts val="0"/>
              </a:spcBef>
            </a:pPr>
            <a:r>
              <a:rPr lang="en-US" sz="1400" dirty="0"/>
              <a:t>Crews must wear facial coverings when receiving food supplies.</a:t>
            </a:r>
          </a:p>
          <a:p>
            <a:pPr>
              <a:lnSpc>
                <a:spcPct val="100000"/>
              </a:lnSpc>
              <a:spcBef>
                <a:spcPts val="0"/>
              </a:spcBef>
              <a:buNone/>
            </a:pPr>
            <a:r>
              <a:rPr lang="en-US" sz="1800" b="1" dirty="0"/>
              <a:t>Islamorada Food Service:</a:t>
            </a:r>
          </a:p>
          <a:p>
            <a:pPr lvl="1">
              <a:lnSpc>
                <a:spcPct val="100000"/>
              </a:lnSpc>
              <a:spcBef>
                <a:spcPts val="0"/>
              </a:spcBef>
            </a:pPr>
            <a:r>
              <a:rPr lang="en-US" sz="1400" dirty="0"/>
              <a:t>Crews will be assigned unit specific mealtimes upon arrival.</a:t>
            </a:r>
          </a:p>
          <a:p>
            <a:pPr lvl="1">
              <a:lnSpc>
                <a:spcPct val="100000"/>
              </a:lnSpc>
              <a:spcBef>
                <a:spcPts val="0"/>
              </a:spcBef>
            </a:pPr>
            <a:r>
              <a:rPr lang="en-US" sz="1400" dirty="0"/>
              <a:t>No more than one crew may access the main food service area at a time.</a:t>
            </a:r>
          </a:p>
          <a:p>
            <a:pPr lvl="1">
              <a:lnSpc>
                <a:spcPct val="100000"/>
              </a:lnSpc>
              <a:spcBef>
                <a:spcPts val="0"/>
              </a:spcBef>
            </a:pPr>
            <a:r>
              <a:rPr lang="en-US" sz="1400" dirty="0"/>
              <a:t>Crews will be assigned seating. A minimum of 6ft. will separate each crew.</a:t>
            </a:r>
          </a:p>
          <a:p>
            <a:pPr lvl="1">
              <a:lnSpc>
                <a:spcPct val="100000"/>
              </a:lnSpc>
              <a:spcBef>
                <a:spcPts val="0"/>
              </a:spcBef>
            </a:pPr>
            <a:r>
              <a:rPr lang="en-US" sz="1400" dirty="0"/>
              <a:t>Crews must wear facial coverings when lining up for meals, walking through the galley and before/after eating.</a:t>
            </a:r>
            <a:r>
              <a:rPr lang="en-US" sz="1800" dirty="0"/>
              <a:t> </a:t>
            </a:r>
          </a:p>
          <a:p>
            <a:pPr marL="0" indent="0">
              <a:lnSpc>
                <a:spcPct val="100000"/>
              </a:lnSpc>
              <a:spcBef>
                <a:spcPts val="0"/>
              </a:spcBef>
              <a:buNone/>
            </a:pPr>
            <a:r>
              <a:rPr lang="en-US" sz="1800" b="1" dirty="0"/>
              <a:t>Brinton Environmental Center Food Service:</a:t>
            </a:r>
          </a:p>
          <a:p>
            <a:pPr lvl="1">
              <a:lnSpc>
                <a:spcPct val="100000"/>
              </a:lnSpc>
              <a:spcBef>
                <a:spcPts val="0"/>
              </a:spcBef>
            </a:pPr>
            <a:r>
              <a:rPr lang="en-US" sz="1400" dirty="0"/>
              <a:t>Crews will be assigned unit specific mealtimes upon arrival.</a:t>
            </a:r>
          </a:p>
          <a:p>
            <a:pPr lvl="1">
              <a:lnSpc>
                <a:spcPct val="100000"/>
              </a:lnSpc>
              <a:spcBef>
                <a:spcPts val="0"/>
              </a:spcBef>
            </a:pPr>
            <a:r>
              <a:rPr lang="en-US" sz="1400" dirty="0"/>
              <a:t>No more than one crew may access the main food service area at a time.</a:t>
            </a:r>
          </a:p>
          <a:p>
            <a:pPr lvl="1">
              <a:lnSpc>
                <a:spcPct val="100000"/>
              </a:lnSpc>
              <a:spcBef>
                <a:spcPts val="0"/>
              </a:spcBef>
            </a:pPr>
            <a:r>
              <a:rPr lang="en-US" sz="1400" dirty="0"/>
              <a:t>Crews will be assigned seating. A minimum of 6ft. will sperate each crew.</a:t>
            </a:r>
          </a:p>
          <a:p>
            <a:pPr lvl="1">
              <a:lnSpc>
                <a:spcPct val="100000"/>
              </a:lnSpc>
              <a:spcBef>
                <a:spcPts val="0"/>
              </a:spcBef>
            </a:pPr>
            <a:r>
              <a:rPr lang="en-US" sz="1400" dirty="0"/>
              <a:t>Crews must wear facial coverings when lining up for meals, walking through the galley and before/after eating.</a:t>
            </a:r>
          </a:p>
          <a:p>
            <a:pPr marL="0" indent="0">
              <a:lnSpc>
                <a:spcPct val="100000"/>
              </a:lnSpc>
              <a:spcBef>
                <a:spcPts val="0"/>
              </a:spcBef>
              <a:buNone/>
            </a:pPr>
            <a:r>
              <a:rPr lang="en-US" sz="1800" b="1" dirty="0"/>
              <a:t>Camp Sawyer:</a:t>
            </a:r>
          </a:p>
          <a:p>
            <a:pPr lvl="1">
              <a:lnSpc>
                <a:spcPct val="100000"/>
              </a:lnSpc>
              <a:spcBef>
                <a:spcPts val="0"/>
              </a:spcBef>
            </a:pPr>
            <a:r>
              <a:rPr lang="en-US" sz="1400" dirty="0"/>
              <a:t>Crews will be assigned mealtime and seating areas.</a:t>
            </a:r>
          </a:p>
          <a:p>
            <a:pPr lvl="1">
              <a:lnSpc>
                <a:spcPct val="100000"/>
              </a:lnSpc>
              <a:spcBef>
                <a:spcPts val="0"/>
              </a:spcBef>
            </a:pPr>
            <a:r>
              <a:rPr lang="en-US" sz="1400" dirty="0"/>
              <a:t>Crews must wear facial coverings when receiving food supplies.</a:t>
            </a:r>
            <a:endParaRPr lang="en-US" sz="16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5938ECC7-E709-450E-8D79-A80D3218FC0E}"/>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89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Meal Service</a:t>
            </a:r>
            <a:endParaRPr lang="en-US" dirty="0"/>
          </a:p>
        </p:txBody>
      </p:sp>
      <p:sp>
        <p:nvSpPr>
          <p:cNvPr id="3" name="Subtitle 2"/>
          <p:cNvSpPr>
            <a:spLocks noGrp="1"/>
          </p:cNvSpPr>
          <p:nvPr>
            <p:ph idx="1"/>
          </p:nvPr>
        </p:nvSpPr>
        <p:spPr>
          <a:xfrm>
            <a:off x="838200" y="1825625"/>
            <a:ext cx="5124144" cy="4351338"/>
          </a:xfrm>
        </p:spPr>
        <p:txBody>
          <a:bodyPr vert="horz" lIns="91440" tIns="45720" rIns="91440" bIns="45720" rtlCol="0" anchor="t">
            <a:noAutofit/>
          </a:bodyPr>
          <a:lstStyle/>
          <a:p>
            <a:pPr>
              <a:lnSpc>
                <a:spcPct val="100000"/>
              </a:lnSpc>
              <a:buNone/>
            </a:pPr>
            <a:r>
              <a:rPr lang="en-US" sz="2000" dirty="0"/>
              <a:t>Sea Base has enacted a sanitation plan for food service areas including front of the house, back of the house, delivery and refuse disposal.</a:t>
            </a:r>
          </a:p>
          <a:p>
            <a:pPr lvl="1">
              <a:lnSpc>
                <a:spcPct val="100000"/>
              </a:lnSpc>
            </a:pPr>
            <a:r>
              <a:rPr lang="en-US" sz="2000" b="1" dirty="0"/>
              <a:t>Service Lines: </a:t>
            </a:r>
            <a:r>
              <a:rPr lang="en-US" sz="2000" dirty="0"/>
              <a:t>Staff will clean and sanitize service lines between each service.</a:t>
            </a:r>
          </a:p>
          <a:p>
            <a:pPr lvl="1">
              <a:lnSpc>
                <a:spcPct val="100000"/>
              </a:lnSpc>
            </a:pPr>
            <a:r>
              <a:rPr lang="en-US" sz="2000" b="1" dirty="0"/>
              <a:t>Food Preparation: </a:t>
            </a:r>
            <a:r>
              <a:rPr lang="en-US" sz="2000" dirty="0"/>
              <a:t>Staff will clean and sanitize non-service areas in accordance with Florida Department of Health regulations.</a:t>
            </a:r>
          </a:p>
          <a:p>
            <a:pPr lvl="1">
              <a:lnSpc>
                <a:spcPct val="100000"/>
              </a:lnSpc>
            </a:pPr>
            <a:r>
              <a:rPr lang="en-US" sz="2000" b="1" dirty="0"/>
              <a:t>Seating: </a:t>
            </a:r>
            <a:r>
              <a:rPr lang="en-US" sz="2000" dirty="0"/>
              <a:t>Staff will clean and sanitize all seating prior to and following each series of services; breakfast, lunch, dinner.</a:t>
            </a:r>
            <a:endParaRPr lang="en-US" sz="28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pic>
        <p:nvPicPr>
          <p:cNvPr id="5122" name="Picture 2">
            <a:extLst>
              <a:ext uri="{FF2B5EF4-FFF2-40B4-BE49-F238E27FC236}">
                <a16:creationId xmlns:a16="http://schemas.microsoft.com/office/drawing/2014/main" id="{2C870C27-4B48-49D9-9650-9C9B8B50E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727" y="1825625"/>
            <a:ext cx="4664948" cy="467143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94167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Ship Store</a:t>
            </a:r>
            <a:endParaRPr lang="en-US" dirty="0"/>
          </a:p>
        </p:txBody>
      </p:sp>
      <p:sp>
        <p:nvSpPr>
          <p:cNvPr id="3" name="Subtitle 2"/>
          <p:cNvSpPr>
            <a:spLocks noGrp="1"/>
          </p:cNvSpPr>
          <p:nvPr>
            <p:ph idx="1"/>
          </p:nvPr>
        </p:nvSpPr>
        <p:spPr>
          <a:xfrm>
            <a:off x="838200" y="1825625"/>
            <a:ext cx="10515600" cy="4351338"/>
          </a:xfrm>
        </p:spPr>
        <p:txBody>
          <a:bodyPr vert="horz" lIns="91440" tIns="45720" rIns="91440" bIns="45720" rtlCol="0" anchor="t">
            <a:noAutofit/>
          </a:bodyPr>
          <a:lstStyle/>
          <a:p>
            <a:pPr>
              <a:lnSpc>
                <a:spcPct val="100000"/>
              </a:lnSpc>
              <a:buNone/>
            </a:pPr>
            <a:r>
              <a:rPr lang="en-US" sz="2000" dirty="0"/>
              <a:t>Florida Keys retail locations are limited to:</a:t>
            </a:r>
          </a:p>
          <a:p>
            <a:pPr lvl="1">
              <a:lnSpc>
                <a:spcPct val="100000"/>
              </a:lnSpc>
            </a:pPr>
            <a:r>
              <a:rPr lang="en-US" sz="2000" b="1" dirty="0"/>
              <a:t>Islamorada Ship Store:</a:t>
            </a:r>
            <a:r>
              <a:rPr lang="en-US" sz="2000" dirty="0"/>
              <a:t> 8 individuals or as specified.</a:t>
            </a:r>
          </a:p>
          <a:p>
            <a:pPr lvl="1">
              <a:lnSpc>
                <a:spcPct val="100000"/>
              </a:lnSpc>
            </a:pPr>
            <a:r>
              <a:rPr lang="en-US" sz="2000" b="1" dirty="0"/>
              <a:t>Islamorada Snack Bar:</a:t>
            </a:r>
            <a:r>
              <a:rPr lang="en-US" sz="2000" dirty="0"/>
              <a:t> 8 individuals or as specified.</a:t>
            </a:r>
          </a:p>
          <a:p>
            <a:pPr lvl="1">
              <a:lnSpc>
                <a:spcPct val="100000"/>
              </a:lnSpc>
            </a:pPr>
            <a:r>
              <a:rPr lang="en-US" sz="2000" b="1" dirty="0"/>
              <a:t>Brinton Environmental Center:</a:t>
            </a:r>
            <a:r>
              <a:rPr lang="en-US" sz="2000" dirty="0"/>
              <a:t> individuals or as specified.</a:t>
            </a:r>
          </a:p>
          <a:p>
            <a:pPr lvl="1">
              <a:lnSpc>
                <a:spcPct val="100000"/>
              </a:lnSpc>
            </a:pPr>
            <a:r>
              <a:rPr lang="en-US" sz="2000" b="1" dirty="0"/>
              <a:t>Camp Sawyer:</a:t>
            </a:r>
            <a:r>
              <a:rPr lang="en-US" sz="2000" dirty="0"/>
              <a:t> 2 individuals.</a:t>
            </a:r>
          </a:p>
          <a:p>
            <a:pPr lvl="1">
              <a:lnSpc>
                <a:spcPct val="100000"/>
              </a:lnSpc>
            </a:pPr>
            <a:r>
              <a:rPr lang="en-US" sz="2000" b="1" dirty="0"/>
              <a:t>St. Croix:</a:t>
            </a:r>
            <a:r>
              <a:rPr lang="en-US" sz="2000" dirty="0"/>
              <a:t> 2 individuals.</a:t>
            </a:r>
            <a:endParaRPr lang="en-US" sz="36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CA666B68-4CDA-4B93-BBE0-D95D59E785CE}"/>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0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Dormitories</a:t>
            </a:r>
            <a:endParaRPr lang="en-US" dirty="0"/>
          </a:p>
        </p:txBody>
      </p:sp>
      <p:sp>
        <p:nvSpPr>
          <p:cNvPr id="3" name="Subtitle 2"/>
          <p:cNvSpPr>
            <a:spLocks noGrp="1"/>
          </p:cNvSpPr>
          <p:nvPr>
            <p:ph idx="1"/>
          </p:nvPr>
        </p:nvSpPr>
        <p:spPr>
          <a:xfrm>
            <a:off x="838200" y="1825625"/>
            <a:ext cx="4623343" cy="4351338"/>
          </a:xfrm>
        </p:spPr>
        <p:txBody>
          <a:bodyPr vert="horz" lIns="91440" tIns="45720" rIns="91440" bIns="45720" rtlCol="0" anchor="t">
            <a:noAutofit/>
          </a:bodyPr>
          <a:lstStyle/>
          <a:p>
            <a:pPr>
              <a:lnSpc>
                <a:spcPct val="100000"/>
              </a:lnSpc>
              <a:buNone/>
            </a:pPr>
            <a:r>
              <a:rPr lang="en-US" sz="2000" dirty="0"/>
              <a:t>Sea Base has erected walls in dormitories to designate space for individual crews. Unless there is considerable change to COVID-19 restrictions, crews will not share designated dorm space. If there are insufficient dormitories, Sea Base will provide air-conditioned “glamping” tents.</a:t>
            </a:r>
          </a:p>
          <a:p>
            <a:pPr lvl="1">
              <a:lnSpc>
                <a:spcPct val="100000"/>
              </a:lnSpc>
            </a:pPr>
            <a:r>
              <a:rPr lang="en-US" sz="2000" dirty="0"/>
              <a:t>Sea Base will clean and sanitize dormitories &amp; tents between use. </a:t>
            </a:r>
            <a:endParaRPr lang="en-US" sz="44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pic>
        <p:nvPicPr>
          <p:cNvPr id="6" name="Picture 2">
            <a:extLst>
              <a:ext uri="{FF2B5EF4-FFF2-40B4-BE49-F238E27FC236}">
                <a16:creationId xmlns:a16="http://schemas.microsoft.com/office/drawing/2014/main" id="{85E5A4F0-62B0-4992-B938-82EE83EBD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728" y="1828569"/>
            <a:ext cx="4324147" cy="434839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3741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80">
            <a:extLst>
              <a:ext uri="{FF2B5EF4-FFF2-40B4-BE49-F238E27FC236}">
                <a16:creationId xmlns:a16="http://schemas.microsoft.com/office/drawing/2014/main" id="{33E5684F-9524-414B-ADBE-BAE7E0D73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90"/>
            <a:ext cx="3999971" cy="1686349"/>
          </a:xfrm>
        </p:spPr>
        <p:txBody>
          <a:bodyPr>
            <a:normAutofit/>
          </a:bodyPr>
          <a:lstStyle/>
          <a:p>
            <a:r>
              <a:rPr lang="en-US" sz="4000" dirty="0">
                <a:cs typeface="Calibri Light"/>
              </a:rPr>
              <a:t>Response Authorities</a:t>
            </a:r>
            <a:endParaRPr lang="en-US" sz="4000" dirty="0"/>
          </a:p>
        </p:txBody>
      </p:sp>
      <p:sp>
        <p:nvSpPr>
          <p:cNvPr id="3" name="Subtitle 2"/>
          <p:cNvSpPr>
            <a:spLocks noGrp="1"/>
          </p:cNvSpPr>
          <p:nvPr>
            <p:ph idx="1"/>
          </p:nvPr>
        </p:nvSpPr>
        <p:spPr>
          <a:xfrm>
            <a:off x="838200" y="2415254"/>
            <a:ext cx="4170939" cy="3707050"/>
          </a:xfrm>
        </p:spPr>
        <p:txBody>
          <a:bodyPr vert="horz" lIns="91440" tIns="45720" rIns="91440" bIns="45720" rtlCol="0">
            <a:normAutofit/>
          </a:bodyPr>
          <a:lstStyle/>
          <a:p>
            <a:pPr marL="0" indent="0">
              <a:buNone/>
            </a:pPr>
            <a:r>
              <a:rPr lang="en-US" sz="2000" dirty="0"/>
              <a:t>Center for Disease Control</a:t>
            </a:r>
          </a:p>
          <a:p>
            <a:pPr marL="0" indent="0">
              <a:buNone/>
            </a:pPr>
            <a:r>
              <a:rPr lang="en-US" sz="2000" dirty="0"/>
              <a:t>Florida Department of Health</a:t>
            </a:r>
          </a:p>
          <a:p>
            <a:pPr marL="0" indent="0">
              <a:buNone/>
            </a:pPr>
            <a:r>
              <a:rPr lang="en-US" sz="2000" dirty="0"/>
              <a:t>Monroe County Department of Health</a:t>
            </a:r>
          </a:p>
          <a:p>
            <a:pPr marL="0" indent="0">
              <a:buNone/>
            </a:pPr>
            <a:r>
              <a:rPr lang="en-US" sz="2000" dirty="0"/>
              <a:t>Monroe County BOCC</a:t>
            </a:r>
          </a:p>
          <a:p>
            <a:pPr marL="0" indent="0">
              <a:buNone/>
            </a:pPr>
            <a:r>
              <a:rPr lang="en-US" sz="2000" dirty="0"/>
              <a:t>Local EMS</a:t>
            </a:r>
          </a:p>
          <a:p>
            <a:pPr marL="0" indent="0">
              <a:buNone/>
            </a:pPr>
            <a:r>
              <a:rPr lang="en-US" sz="2000" dirty="0"/>
              <a:t>US Virgin Islands Health Department.</a:t>
            </a:r>
          </a:p>
        </p:txBody>
      </p:sp>
      <p:pic>
        <p:nvPicPr>
          <p:cNvPr id="1036" name="Picture 12">
            <a:extLst>
              <a:ext uri="{FF2B5EF4-FFF2-40B4-BE49-F238E27FC236}">
                <a16:creationId xmlns:a16="http://schemas.microsoft.com/office/drawing/2014/main" id="{F1F499C6-B394-4746-AADF-758913C31FA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800609" y="3801737"/>
            <a:ext cx="2120766" cy="21207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D83045-72CF-454D-B4BF-6317AE7105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3" t="5195" r="7631"/>
          <a:stretch/>
        </p:blipFill>
        <p:spPr bwMode="auto">
          <a:xfrm>
            <a:off x="9860991" y="1241255"/>
            <a:ext cx="1899541" cy="21207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09AA2E7-6FCE-445B-9D62-C7311D731A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86" r="24742" b="32643"/>
          <a:stretch/>
        </p:blipFill>
        <p:spPr bwMode="auto">
          <a:xfrm>
            <a:off x="6225915" y="3801737"/>
            <a:ext cx="2176192" cy="21207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A65AEE0-861F-4811-AD61-8062E7D8915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93245" y="1493457"/>
            <a:ext cx="2120766" cy="1558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F87C459-39DC-43FF-BB93-72DE1DB4ED9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79454" y="1945580"/>
            <a:ext cx="2120766" cy="5959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 picture containing object, blue, clock&#10;&#10;Description automatically generated">
            <a:extLst>
              <a:ext uri="{FF2B5EF4-FFF2-40B4-BE49-F238E27FC236}">
                <a16:creationId xmlns:a16="http://schemas.microsoft.com/office/drawing/2014/main" id="{BE121229-F2E4-474B-9832-D58CA65874C8}"/>
              </a:ext>
            </a:extLst>
          </p:cNvPr>
          <p:cNvPicPr>
            <a:picLocks noChangeAspect="1"/>
          </p:cNvPicPr>
          <p:nvPr/>
        </p:nvPicPr>
        <p:blipFill>
          <a:blip r:embed="rId7"/>
          <a:stretch>
            <a:fillRect/>
          </a:stretch>
        </p:blipFill>
        <p:spPr>
          <a:xfrm>
            <a:off x="41817" y="5631879"/>
            <a:ext cx="1193596" cy="1193596"/>
          </a:xfrm>
          <a:prstGeom prst="rect">
            <a:avLst/>
          </a:prstGeom>
        </p:spPr>
      </p:pic>
      <p:cxnSp>
        <p:nvCxnSpPr>
          <p:cNvPr id="5" name="Straight Connector 4">
            <a:extLst>
              <a:ext uri="{FF2B5EF4-FFF2-40B4-BE49-F238E27FC236}">
                <a16:creationId xmlns:a16="http://schemas.microsoft.com/office/drawing/2014/main" id="{75ADC477-C916-4F5B-BDBD-E8A772D59703}"/>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34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Vessels</a:t>
            </a:r>
            <a:endParaRPr lang="en-US"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400" b="1" dirty="0"/>
              <a:t>Sailing Vessels </a:t>
            </a:r>
          </a:p>
          <a:p>
            <a:pPr>
              <a:lnSpc>
                <a:spcPct val="100000"/>
              </a:lnSpc>
              <a:buNone/>
            </a:pPr>
            <a:r>
              <a:rPr lang="en-US" sz="2000" dirty="0"/>
              <a:t>No more than one crew may be aboard a sailing vessel at a time. </a:t>
            </a:r>
          </a:p>
          <a:p>
            <a:pPr lvl="1">
              <a:lnSpc>
                <a:spcPct val="100000"/>
              </a:lnSpc>
            </a:pPr>
            <a:r>
              <a:rPr lang="en-US" sz="2000" dirty="0"/>
              <a:t>Captains and crews will clean and sanitize vessels upon crew arrival and before crew departure or as designated upon arrival. </a:t>
            </a:r>
          </a:p>
          <a:p>
            <a:pPr marL="457200" lvl="1" indent="0">
              <a:lnSpc>
                <a:spcPct val="100000"/>
              </a:lnSpc>
              <a:buNone/>
            </a:pPr>
            <a:endParaRPr lang="en-US" sz="2000" dirty="0"/>
          </a:p>
          <a:p>
            <a:pPr>
              <a:lnSpc>
                <a:spcPct val="100000"/>
              </a:lnSpc>
              <a:buNone/>
            </a:pPr>
            <a:r>
              <a:rPr lang="en-US" sz="2400" b="1" dirty="0"/>
              <a:t>Scuba &amp; Snorkel Vessels</a:t>
            </a:r>
          </a:p>
          <a:p>
            <a:pPr>
              <a:lnSpc>
                <a:spcPct val="100000"/>
              </a:lnSpc>
              <a:buNone/>
            </a:pPr>
            <a:r>
              <a:rPr lang="en-US" sz="2000" dirty="0"/>
              <a:t>Each vessel will be sectioned creating +6ft distance between crews.</a:t>
            </a:r>
          </a:p>
          <a:p>
            <a:pPr lvl="1">
              <a:lnSpc>
                <a:spcPct val="100000"/>
              </a:lnSpc>
            </a:pPr>
            <a:r>
              <a:rPr lang="en-US" sz="2000" dirty="0"/>
              <a:t>Vessels will be cleaned and sanitized before and following each use.</a:t>
            </a:r>
          </a:p>
          <a:p>
            <a:pPr lvl="1">
              <a:lnSpc>
                <a:spcPct val="100000"/>
              </a:lnSpc>
            </a:pPr>
            <a:r>
              <a:rPr lang="en-US" sz="2000" dirty="0"/>
              <a:t>Crews will be restricted to their designated areas.</a:t>
            </a:r>
            <a:endParaRPr lang="en-US" sz="66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37EB9344-D593-4304-8E10-A13F9956C0DB}"/>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3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Sea Base Camp-Wide Activities</a:t>
            </a:r>
            <a:endParaRPr lang="en-US"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000" dirty="0"/>
              <a:t>Any activities in which Sea Base cannot ensure social distancing will be restricted to individual crews</a:t>
            </a:r>
            <a:endParaRPr lang="en-US" sz="80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1990AED5-6576-4CD4-9657-291A9080278C}"/>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4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Staff Wellness</a:t>
            </a:r>
            <a:endParaRPr lang="en-US"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000" dirty="0"/>
              <a:t>Sea Base staff and captains will be subject to medical review, mandatory illness reporting and temperature checks.</a:t>
            </a:r>
          </a:p>
          <a:p>
            <a:pPr lvl="1">
              <a:lnSpc>
                <a:spcPct val="100000"/>
              </a:lnSpc>
            </a:pPr>
            <a:r>
              <a:rPr lang="en-US" sz="2000" dirty="0"/>
              <a:t>Staff and captains will attend COVID-19 specific training.</a:t>
            </a:r>
          </a:p>
          <a:p>
            <a:pPr lvl="1">
              <a:lnSpc>
                <a:spcPct val="100000"/>
              </a:lnSpc>
            </a:pPr>
            <a:r>
              <a:rPr lang="en-US" sz="2000" dirty="0"/>
              <a:t>Staff and captains will be required to socially distance from all non-assigned crews.</a:t>
            </a:r>
          </a:p>
          <a:p>
            <a:pPr lvl="1">
              <a:lnSpc>
                <a:spcPct val="100000"/>
              </a:lnSpc>
            </a:pPr>
            <a:r>
              <a:rPr lang="en-US" sz="2000" dirty="0"/>
              <a:t>Staff and captains will be required to socially distance from the public whenever possible and adhere to social distancing when in public.</a:t>
            </a:r>
          </a:p>
          <a:p>
            <a:pPr lvl="1">
              <a:lnSpc>
                <a:spcPct val="100000"/>
              </a:lnSpc>
            </a:pPr>
            <a:r>
              <a:rPr lang="en-US" sz="2000" dirty="0"/>
              <a:t>Staff and captains will be required to wear facial coverings in common areas, retail, food service areas, and whenever prudent/possible aboard vessels. </a:t>
            </a:r>
            <a:endParaRPr lang="en-US" sz="160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9586B61A-6186-410A-A783-8303BB363B97}"/>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06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COVID-19 Surcharge</a:t>
            </a:r>
            <a:endParaRPr lang="en-US"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000" dirty="0"/>
              <a:t>“Due to the circumstances surrounding COVID-19, the BSA is notifying all registrants scheduled to attend one of the national High-Adventure bases of a one-time COVID-19 surcharge fee of $50 per participant. This fee will offset the additional costs associated with operating High-Adventure Bases in accordance with CDC, state and local guidelines and precautionary measures intended to keep all participants safe.</a:t>
            </a:r>
          </a:p>
          <a:p>
            <a:pPr>
              <a:lnSpc>
                <a:spcPct val="100000"/>
              </a:lnSpc>
              <a:buNone/>
            </a:pPr>
            <a:r>
              <a:rPr lang="en-US" sz="2000" dirty="0"/>
              <a:t>This surcharge is necessary because the additional expenses associated with addressing COVID-19 were not accounted for when the 2021 High-Adventure Base fees were set 12-18 months ago.”</a:t>
            </a:r>
            <a:endParaRPr lang="en-US" sz="160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9586B61A-6186-410A-A783-8303BB363B97}"/>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291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General Personal Cleanliness</a:t>
            </a:r>
            <a:endParaRPr lang="en-US"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000" dirty="0"/>
              <a:t>Sea Base participants, staff and captains are required to: </a:t>
            </a:r>
          </a:p>
          <a:p>
            <a:pPr lvl="1">
              <a:lnSpc>
                <a:spcPct val="100000"/>
              </a:lnSpc>
            </a:pPr>
            <a:r>
              <a:rPr lang="en-US" sz="2000" dirty="0"/>
              <a:t>Frequently wash hands for 30 seconds using soap and water.</a:t>
            </a:r>
          </a:p>
          <a:p>
            <a:pPr lvl="1">
              <a:lnSpc>
                <a:spcPct val="100000"/>
              </a:lnSpc>
            </a:pPr>
            <a:r>
              <a:rPr lang="en-US" sz="2000" dirty="0"/>
              <a:t>Avoid touching their mouth, nose, eyes.</a:t>
            </a:r>
          </a:p>
          <a:p>
            <a:pPr lvl="1">
              <a:lnSpc>
                <a:spcPct val="100000"/>
              </a:lnSpc>
            </a:pPr>
            <a:r>
              <a:rPr lang="en-US" sz="2000" dirty="0"/>
              <a:t>Possess and use hand sanitizer containing 60% alcohol.</a:t>
            </a:r>
          </a:p>
          <a:p>
            <a:pPr lvl="1">
              <a:lnSpc>
                <a:spcPct val="100000"/>
              </a:lnSpc>
            </a:pPr>
            <a:r>
              <a:rPr lang="en-US" sz="2000" dirty="0"/>
              <a:t>Possess and wear facial coverings</a:t>
            </a:r>
            <a:endParaRPr lang="en-US" sz="391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E0B3A023-801A-4A05-975B-799EEA51234A}"/>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65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Light"/>
              </a:rPr>
              <a:t>Closing</a:t>
            </a:r>
            <a:endParaRPr lang="en-US" b="1" dirty="0"/>
          </a:p>
        </p:txBody>
      </p:sp>
      <p:sp>
        <p:nvSpPr>
          <p:cNvPr id="3" name="Subtitle 2"/>
          <p:cNvSpPr>
            <a:spLocks noGrp="1"/>
          </p:cNvSpPr>
          <p:nvPr>
            <p:ph idx="1"/>
          </p:nvPr>
        </p:nvSpPr>
        <p:spPr/>
        <p:txBody>
          <a:bodyPr vert="horz" lIns="91440" tIns="45720" rIns="91440" bIns="45720" rtlCol="0" anchor="t">
            <a:noAutofit/>
          </a:bodyPr>
          <a:lstStyle/>
          <a:p>
            <a:pPr>
              <a:lnSpc>
                <a:spcPct val="100000"/>
              </a:lnSpc>
              <a:buNone/>
            </a:pPr>
            <a:r>
              <a:rPr lang="en-US" sz="2000" dirty="0"/>
              <a:t>Sea Base has developed a plan to decrease the likelihood of COVID-19 transmission. Sea Base has shared its plan with local health officials. Staff and captains have and will continue to receive significant training. However, no level of planning can fully eliminate the potential for COVID-19 transmission. Traveling to, participating at, and returning home from Sea Base presents risk. </a:t>
            </a:r>
          </a:p>
          <a:p>
            <a:pPr>
              <a:lnSpc>
                <a:spcPct val="100000"/>
              </a:lnSpc>
              <a:buNone/>
            </a:pPr>
            <a:r>
              <a:rPr lang="en-US" sz="2000" dirty="0"/>
              <a:t>It is essential that each participant, parent or guardian, and volunteer adult leader understands the risks associated prior to attending Sea Base. Ultimately it is the responsibility of attendees and their parents or guardians to make the decision that is best for them and their families.</a:t>
            </a:r>
            <a:endParaRPr lang="en-US" sz="67600"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6" name="Straight Connector 5">
            <a:extLst>
              <a:ext uri="{FF2B5EF4-FFF2-40B4-BE49-F238E27FC236}">
                <a16:creationId xmlns:a16="http://schemas.microsoft.com/office/drawing/2014/main" id="{3C90335A-8081-484F-9A30-0E49565B76AF}"/>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64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Sea Base Statement</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dirty="0"/>
              <a:t>To date, Sea Base had no confirmed cases of COVID-19. This, in large part, is due to participants, staff, and captains taking proactive precautions and the risk seriously. </a:t>
            </a:r>
          </a:p>
          <a:p>
            <a:pPr>
              <a:lnSpc>
                <a:spcPct val="100000"/>
              </a:lnSpc>
              <a:buNone/>
            </a:pPr>
            <a:endParaRPr lang="en-US" sz="2000" dirty="0"/>
          </a:p>
          <a:p>
            <a:pPr>
              <a:lnSpc>
                <a:spcPct val="100000"/>
              </a:lnSpc>
              <a:buNone/>
            </a:pPr>
            <a:r>
              <a:rPr lang="en-US" sz="2000" dirty="0"/>
              <a:t>Sea Base is now operating at full capacity in accordance with our COVID-19 Mitigation Plan and local and state authorities. This plan includes changes to program and facility operations, sanitation, housing, food service, and staffing. </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56BE5AEB-BFB0-4293-A1D7-469F9EE6C93F}"/>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0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Light"/>
              </a:rPr>
              <a:t>IMPORTANT NOTE</a:t>
            </a:r>
            <a:endParaRPr lang="en-US" b="1"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dirty="0"/>
              <a:t>Precautions cannot fully eliminate the potential for exposure to COVID-19 or any other illness while at Sea Base. Persons with COVID-19 may show no signs or symptoms of illness, but can still spread the virus, and people may be contagious before their symptoms occur. It is possible that someone with COVID-19 may pass the required health screenings and be allowed into camp.</a:t>
            </a:r>
          </a:p>
          <a:p>
            <a:pPr>
              <a:lnSpc>
                <a:spcPct val="100000"/>
              </a:lnSpc>
              <a:buNone/>
            </a:pPr>
            <a:r>
              <a:rPr lang="en-US" sz="2000" dirty="0"/>
              <a:t>Every staff member, volunteer, and Scouting family must evaluate their unique circumstances and make an informed decision before choosing to attend Sea Base.</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4183B7F2-ECA4-41B1-B035-14222B47C3AA}"/>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90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Cohorts and Social Distancing: </a:t>
            </a:r>
            <a:r>
              <a:rPr lang="en-US" sz="2000" dirty="0"/>
              <a:t>Due to the nature of Sea Base programs, participants within a crew cannot be expected to socially distance from one another. As a result, each crew will be treated as a cohort. Cohorts will not be permitted to interact with other cohorts or unassigned staff members.</a:t>
            </a:r>
          </a:p>
          <a:p>
            <a:pPr>
              <a:lnSpc>
                <a:spcPct val="100000"/>
              </a:lnSpc>
              <a:buNone/>
            </a:pPr>
            <a:endParaRPr lang="en-US" sz="2000" dirty="0"/>
          </a:p>
          <a:p>
            <a:pPr>
              <a:lnSpc>
                <a:spcPct val="100000"/>
              </a:lnSpc>
              <a:buNone/>
            </a:pPr>
            <a:r>
              <a:rPr lang="en-US" sz="2000" b="1" dirty="0"/>
              <a:t>Know Before You Go: </a:t>
            </a:r>
            <a:r>
              <a:rPr lang="en-US" sz="2000" dirty="0"/>
              <a:t>Units traveling from areas experiencing community spread, at the time of their scheduled arrival, are not eligible to attend Sea Base. Impacted units will be contacted by Sea Base.</a:t>
            </a:r>
          </a:p>
          <a:p>
            <a:pPr>
              <a:lnSpc>
                <a:spcPct val="100000"/>
              </a:lnSpc>
              <a:buNone/>
            </a:pPr>
            <a:endParaRPr lang="en-US" sz="2000" dirty="0"/>
          </a:p>
          <a:p>
            <a:pPr>
              <a:lnSpc>
                <a:spcPct val="100000"/>
              </a:lnSpc>
              <a:buNone/>
            </a:pPr>
            <a:r>
              <a:rPr lang="en-US" sz="2000" b="1" dirty="0"/>
              <a:t>Required Unit Screening: </a:t>
            </a:r>
            <a:r>
              <a:rPr lang="en-US" sz="2000" dirty="0"/>
              <a:t>Crews must set a date, 1-2 days prior to travel, to complete the required Sea Base Pre-Event Medical Screening Checklist. The document must be submitted upon arrival. </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F9574C6A-8AC6-4E6D-AFF1-BE489C9C4E0D}"/>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4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pic>
        <p:nvPicPr>
          <p:cNvPr id="8" name="Content Placeholder 7">
            <a:extLst>
              <a:ext uri="{FF2B5EF4-FFF2-40B4-BE49-F238E27FC236}">
                <a16:creationId xmlns:a16="http://schemas.microsoft.com/office/drawing/2014/main" id="{069F9EB9-6B68-41D8-84AB-3AA244F664DD}"/>
              </a:ext>
            </a:extLst>
          </p:cNvPr>
          <p:cNvPicPr>
            <a:picLocks noGrp="1" noChangeAspect="1"/>
          </p:cNvPicPr>
          <p:nvPr>
            <p:ph idx="1"/>
          </p:nvPr>
        </p:nvPicPr>
        <p:blipFill>
          <a:blip r:embed="rId3"/>
          <a:stretch>
            <a:fillRect/>
          </a:stretch>
        </p:blipFill>
        <p:spPr>
          <a:xfrm>
            <a:off x="2115605" y="1423988"/>
            <a:ext cx="3471314" cy="4482982"/>
          </a:xfrm>
        </p:spPr>
      </p:pic>
      <p:pic>
        <p:nvPicPr>
          <p:cNvPr id="10" name="Picture 9">
            <a:extLst>
              <a:ext uri="{FF2B5EF4-FFF2-40B4-BE49-F238E27FC236}">
                <a16:creationId xmlns:a16="http://schemas.microsoft.com/office/drawing/2014/main" id="{E495F268-4378-4DFE-A9FF-4FF68D1A5B79}"/>
              </a:ext>
            </a:extLst>
          </p:cNvPr>
          <p:cNvPicPr>
            <a:picLocks noChangeAspect="1"/>
          </p:cNvPicPr>
          <p:nvPr/>
        </p:nvPicPr>
        <p:blipFill>
          <a:blip r:embed="rId4"/>
          <a:stretch>
            <a:fillRect/>
          </a:stretch>
        </p:blipFill>
        <p:spPr>
          <a:xfrm>
            <a:off x="6503145" y="1423888"/>
            <a:ext cx="3471314" cy="4486375"/>
          </a:xfrm>
          <a:prstGeom prst="rect">
            <a:avLst/>
          </a:prstGeom>
        </p:spPr>
      </p:pic>
      <p:cxnSp>
        <p:nvCxnSpPr>
          <p:cNvPr id="12" name="Straight Connector 11">
            <a:extLst>
              <a:ext uri="{FF2B5EF4-FFF2-40B4-BE49-F238E27FC236}">
                <a16:creationId xmlns:a16="http://schemas.microsoft.com/office/drawing/2014/main" id="{5AD3D3F6-EA93-4D21-B72E-17E485C15BD2}"/>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8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Illness Restrictions: </a:t>
            </a:r>
            <a:r>
              <a:rPr lang="en-US" sz="2000" dirty="0"/>
              <a:t>Sick individuals are not eligible to attend Sea Base.</a:t>
            </a:r>
          </a:p>
          <a:p>
            <a:pPr>
              <a:lnSpc>
                <a:spcPct val="100000"/>
              </a:lnSpc>
              <a:buNone/>
            </a:pPr>
            <a:endParaRPr lang="en-US" sz="2000" dirty="0"/>
          </a:p>
          <a:p>
            <a:pPr>
              <a:lnSpc>
                <a:spcPct val="100000"/>
              </a:lnSpc>
              <a:buNone/>
            </a:pPr>
            <a:r>
              <a:rPr lang="en-US" sz="2000" b="1" dirty="0"/>
              <a:t>Temperature Restrictions: </a:t>
            </a:r>
            <a:r>
              <a:rPr lang="en-US" sz="2000" dirty="0"/>
              <a:t>Individuals with elevated temperatures, above 100.4, are not eligible to attend Sea Base.</a:t>
            </a:r>
          </a:p>
          <a:p>
            <a:pPr>
              <a:lnSpc>
                <a:spcPct val="100000"/>
              </a:lnSpc>
              <a:buNone/>
            </a:pPr>
            <a:endParaRPr lang="en-US" sz="2000" dirty="0"/>
          </a:p>
          <a:p>
            <a:pPr>
              <a:lnSpc>
                <a:spcPct val="100000"/>
              </a:lnSpc>
              <a:buNone/>
            </a:pPr>
            <a:r>
              <a:rPr lang="en-US" sz="2000" b="1" dirty="0"/>
              <a:t>Illness/Temperature Restrictions Impacting Crews: </a:t>
            </a:r>
            <a:r>
              <a:rPr lang="en-US" sz="2000" dirty="0"/>
              <a:t>Units arriving with (1) or more participants who are sick or have an elevated temperature will be sent to a physician for treatment/testing. If (1) or more members of the crew test positive for a communicable illness/disease, including COVID-19, the crew will not be permitted to remain onsite. </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1AD8A005-5839-43D0-A848-D542CDB08529}"/>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92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Chronic Medical Conditions: </a:t>
            </a:r>
            <a:r>
              <a:rPr lang="en-US" sz="2000" dirty="0"/>
              <a:t>Individuals with serious, chronic, medical conditions should seek medical advice from their physician prior to attending Sea Base.</a:t>
            </a:r>
          </a:p>
          <a:p>
            <a:pPr>
              <a:lnSpc>
                <a:spcPct val="100000"/>
              </a:lnSpc>
              <a:buNone/>
            </a:pPr>
            <a:endParaRPr lang="en-US" sz="2000" dirty="0"/>
          </a:p>
          <a:p>
            <a:pPr>
              <a:lnSpc>
                <a:spcPct val="100000"/>
              </a:lnSpc>
              <a:buNone/>
            </a:pPr>
            <a:r>
              <a:rPr lang="en-US" sz="2000" b="1" dirty="0"/>
              <a:t>Scuba Participants Who Have Tested Positive for COVID-19 in the Past: </a:t>
            </a:r>
            <a:r>
              <a:rPr lang="en-US" sz="2000" dirty="0"/>
              <a:t>Individuals who have tested positive for COVID-19 or suspect that they contracted COVID-19 at any time should seek the medical advice of their physician and Divers Alert Network prior to attending.</a:t>
            </a:r>
          </a:p>
          <a:p>
            <a:pPr>
              <a:lnSpc>
                <a:spcPct val="100000"/>
              </a:lnSpc>
              <a:buNone/>
            </a:pPr>
            <a:endParaRPr lang="en-US" sz="2000" dirty="0"/>
          </a:p>
          <a:p>
            <a:pPr>
              <a:lnSpc>
                <a:spcPct val="100000"/>
              </a:lnSpc>
              <a:buNone/>
            </a:pPr>
            <a:r>
              <a:rPr lang="en-US" sz="2000" b="1" dirty="0"/>
              <a:t>Travel Restrictions: </a:t>
            </a:r>
            <a:r>
              <a:rPr lang="en-US" sz="2000" dirty="0"/>
              <a:t>Participants who have traveled outside of the continental United States in the last 1-14 days are not eligible to attend Sea Base unless they have been tested for and cleared of COVID-19. </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D5F0292D-9CC2-4644-8D07-389A07568D62}"/>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02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Pre-Trek Planning &amp; Unit Screening</a:t>
            </a:r>
            <a:endParaRPr lang="en-US" dirty="0"/>
          </a:p>
        </p:txBody>
      </p:sp>
      <p:sp>
        <p:nvSpPr>
          <p:cNvPr id="3" name="Subtitle 2"/>
          <p:cNvSpPr>
            <a:spLocks noGrp="1"/>
          </p:cNvSpPr>
          <p:nvPr>
            <p:ph idx="1"/>
          </p:nvPr>
        </p:nvSpPr>
        <p:spPr/>
        <p:txBody>
          <a:bodyPr vert="horz" lIns="91440" tIns="45720" rIns="91440" bIns="45720" rtlCol="0" anchor="t">
            <a:normAutofit/>
          </a:bodyPr>
          <a:lstStyle/>
          <a:p>
            <a:pPr>
              <a:lnSpc>
                <a:spcPct val="100000"/>
              </a:lnSpc>
              <a:buNone/>
            </a:pPr>
            <a:r>
              <a:rPr lang="en-US" sz="2000" b="1" dirty="0"/>
              <a:t>Exposure Restrictions:</a:t>
            </a:r>
            <a:r>
              <a:rPr lang="en-US" sz="2000" dirty="0"/>
              <a:t> Participants who have been exposed to COVID-19 in the last 1-14 days are not eligible to attend Sea Base unless they have been tested for and cleared of COVID-19.</a:t>
            </a:r>
          </a:p>
          <a:p>
            <a:pPr>
              <a:lnSpc>
                <a:spcPct val="100000"/>
              </a:lnSpc>
              <a:buNone/>
            </a:pPr>
            <a:endParaRPr lang="en-US" sz="2000" dirty="0"/>
          </a:p>
          <a:p>
            <a:pPr>
              <a:lnSpc>
                <a:spcPct val="100000"/>
              </a:lnSpc>
              <a:buNone/>
            </a:pPr>
            <a:r>
              <a:rPr lang="en-US" sz="2000" b="1" dirty="0"/>
              <a:t>Pre-Trek Social Distancing:</a:t>
            </a:r>
            <a:r>
              <a:rPr lang="en-US" sz="2000" dirty="0"/>
              <a:t> Crews must communicate to participants that they should ensure proper distancing between participants and others, other than immediate family members, 2 weeks prior to attending Sea Base whenever possible.</a:t>
            </a:r>
          </a:p>
          <a:p>
            <a:pPr>
              <a:lnSpc>
                <a:spcPct val="100000"/>
              </a:lnSpc>
              <a:buNone/>
            </a:pPr>
            <a:endParaRPr lang="en-US" sz="2000" dirty="0"/>
          </a:p>
          <a:p>
            <a:pPr>
              <a:lnSpc>
                <a:spcPct val="100000"/>
              </a:lnSpc>
              <a:buNone/>
            </a:pPr>
            <a:r>
              <a:rPr lang="en-US" sz="2000" b="1" dirty="0"/>
              <a:t>Pre-Trek Social Distancing: </a:t>
            </a:r>
            <a:r>
              <a:rPr lang="en-US" sz="2000" dirty="0"/>
              <a:t>Crews must communicate to participants and parents that they should require immediate family members to socially distance 2 weeks prior to their family members arrival at Sea Base whenever possible. </a:t>
            </a:r>
          </a:p>
        </p:txBody>
      </p:sp>
      <p:pic>
        <p:nvPicPr>
          <p:cNvPr id="5" name="Picture 4" descr="A picture containing object, blue, clock&#10;&#10;Description automatically generated">
            <a:extLst>
              <a:ext uri="{FF2B5EF4-FFF2-40B4-BE49-F238E27FC236}">
                <a16:creationId xmlns:a16="http://schemas.microsoft.com/office/drawing/2014/main" id="{99ED62D4-48FF-4AEB-A47E-548A814EC31A}"/>
              </a:ext>
            </a:extLst>
          </p:cNvPr>
          <p:cNvPicPr>
            <a:picLocks noChangeAspect="1"/>
          </p:cNvPicPr>
          <p:nvPr/>
        </p:nvPicPr>
        <p:blipFill>
          <a:blip r:embed="rId2"/>
          <a:stretch>
            <a:fillRect/>
          </a:stretch>
        </p:blipFill>
        <p:spPr>
          <a:xfrm>
            <a:off x="41817" y="5631879"/>
            <a:ext cx="1193596" cy="1193596"/>
          </a:xfrm>
          <a:prstGeom prst="rect">
            <a:avLst/>
          </a:prstGeom>
        </p:spPr>
      </p:pic>
      <p:cxnSp>
        <p:nvCxnSpPr>
          <p:cNvPr id="7" name="Straight Connector 6">
            <a:extLst>
              <a:ext uri="{FF2B5EF4-FFF2-40B4-BE49-F238E27FC236}">
                <a16:creationId xmlns:a16="http://schemas.microsoft.com/office/drawing/2014/main" id="{A29FA16C-A054-4EE0-B95A-62690258EFD1}"/>
              </a:ext>
            </a:extLst>
          </p:cNvPr>
          <p:cNvCxnSpPr>
            <a:cxnSpLocks/>
          </p:cNvCxnSpPr>
          <p:nvPr/>
        </p:nvCxnSpPr>
        <p:spPr>
          <a:xfrm>
            <a:off x="1504950" y="6219825"/>
            <a:ext cx="99917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632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2280</Words>
  <Application>Microsoft Office PowerPoint</Application>
  <PresentationFormat>Widescreen</PresentationFormat>
  <Paragraphs>148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COVID-19</vt:lpstr>
      <vt:lpstr>Response Authorities</vt:lpstr>
      <vt:lpstr>Sea Base Statement</vt:lpstr>
      <vt:lpstr>IMPORTANT NOTE</vt:lpstr>
      <vt:lpstr>Pre-Trek Planning &amp; Unit Screening</vt:lpstr>
      <vt:lpstr>Pre-Trek Planning &amp; Unit Screening</vt:lpstr>
      <vt:lpstr>Pre-Trek Planning &amp; Unit Screening</vt:lpstr>
      <vt:lpstr>Pre-Trek Planning &amp; Unit Screening</vt:lpstr>
      <vt:lpstr>Pre-Trek Planning &amp; Unit Screening</vt:lpstr>
      <vt:lpstr>Pre-Trek Planning &amp; Unit Screening</vt:lpstr>
      <vt:lpstr>Pre-Trek Planning &amp; Unit Screening</vt:lpstr>
      <vt:lpstr>Pre-Trek Planning &amp; Unit Screening</vt:lpstr>
      <vt:lpstr>Pre-Trek Planning &amp; Unit Screening</vt:lpstr>
      <vt:lpstr>Traveling to Sea Base</vt:lpstr>
      <vt:lpstr>Checking in at Sea Base</vt:lpstr>
      <vt:lpstr>Meal Service</vt:lpstr>
      <vt:lpstr>Meal Service</vt:lpstr>
      <vt:lpstr>Ship Store</vt:lpstr>
      <vt:lpstr>Dormitories</vt:lpstr>
      <vt:lpstr>Vessels</vt:lpstr>
      <vt:lpstr>Sea Base Camp-Wide Activities</vt:lpstr>
      <vt:lpstr>Staff Wellness</vt:lpstr>
      <vt:lpstr>COVID-19 Surcharge</vt:lpstr>
      <vt:lpstr>General Personal Cleanliness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Gregory</dc:creator>
  <cp:lastModifiedBy>Gregory Yentz</cp:lastModifiedBy>
  <cp:revision>1</cp:revision>
  <dcterms:created xsi:type="dcterms:W3CDTF">2021-01-26T15:02:21Z</dcterms:created>
  <dcterms:modified xsi:type="dcterms:W3CDTF">2021-02-02T14:03:07Z</dcterms:modified>
</cp:coreProperties>
</file>